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5"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Catamaran" pitchFamily="2" charset="77"/>
      <p:regular r:id="rId25"/>
      <p:bold r:id="rId26"/>
    </p:embeddedFont>
    <p:embeddedFont>
      <p:font typeface="Montserrat" panose="020B0604020202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75"/>
  </p:normalViewPr>
  <p:slideViewPr>
    <p:cSldViewPr snapToGrid="0" snapToObjects="1">
      <p:cViewPr varScale="1">
        <p:scale>
          <a:sx n="159" d="100"/>
          <a:sy n="159" d="100"/>
        </p:scale>
        <p:origin x="52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139dff00fb7_1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139dff00fb7_1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2ec4d4a4120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2ec4d4a4120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2ec4d4a4120_3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2ec4d4a4120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2ec4d4a4120_3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2ec4d4a4120_3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ec4d4a4120_2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ec4d4a4120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2ec4d4a53c7_1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2ec4d4a53c7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2ec4d4a53c7_1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2ec4d4a53c7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2ec5e02a914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2ec5e02a91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2ec5e02a914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2ec5e02a914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2ec5e02a914_0_1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2ec5e02a914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2ec5e02a914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2ec5e02a914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2ec1d9ccc39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2ec1d9ccc3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2ec1d9ccc39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2ec1d9ccc39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1151b5a86a4_1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1151b5a86a4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g2ec1d9ccc39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 name="Google Shape;776;g2ec1d9ccc3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2ec1d9ccc39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2ec1d9ccc39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431bbe40fc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431bbe40f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1431bbe40fc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1431bbe40fc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To start our visualization roadmap, we first generate a brief overview of the dataset to give everyone a glimpse of the information provided by the dataset.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2ec1d9ccc39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2ec1d9ccc3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exploring the content rating distribution, we found that everyone has the largest amount of app in the store, followed by the teen. As the result, most of the apps are made for everyone as the target group, which could reveal a competitive landscape. </a:t>
            </a:r>
            <a:endParaRPr/>
          </a:p>
          <a:p>
            <a:pPr marL="0" lvl="0" indent="0" algn="l" rtl="0">
              <a:spcBef>
                <a:spcPts val="0"/>
              </a:spcBef>
              <a:spcAft>
                <a:spcPts val="0"/>
              </a:spcAft>
              <a:buNone/>
            </a:pPr>
            <a:r>
              <a:rPr lang="en"/>
              <a:t>And the right two boxplots shows average rating is in range 4.1 to 4.3 for content rating groups,  and average size for them are in range 5mb up to 40 mb.</a:t>
            </a:r>
            <a:endParaRPr/>
          </a:p>
          <a:p>
            <a:pPr marL="0" lvl="0" indent="0" algn="l" rtl="0">
              <a:spcBef>
                <a:spcPts val="0"/>
              </a:spcBef>
              <a:spcAft>
                <a:spcPts val="0"/>
              </a:spcAft>
              <a:buNone/>
            </a:pPr>
            <a:r>
              <a:rPr lang="en"/>
              <a:t>When we looked at the count of apps in each category and content rating versus number of installs, the scatter plot indicates that the amount is not the key to win over the users. And then, we explore that in each content rating, top installed categories are video_player for teen, news and magazines for mature 17+, communication for everyone, and then game for everyone 10+. In the following, my team members will present more detailed findings from various app perspectives.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2ec4d4a4120_2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2ec4d4a4120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analysis of app categories shows that Family, Game, and Tools apps have the highest number of installs. Family apps lead in popularity, likely because they offer educational games, entertainment, and parental tools that appeal to a broad audience, including parents and children. Game apps also see high install numbers due to their wide range of entertainment options catering to all age groups, from casual gamers to competitive players. Tools apps are popular for their practical use, helping users with everyday tasks like file management and phone optimization. The factors contributing to the popularity of these categories include ease of use, functionality, entertainment value, and regular updates. Apps that are user-friendly and solve specific problems or provide significant entertainment tend to attract more users.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2ec4d4a4120_2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2ec4d4a4120_2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Additionally, there is a clear correlation between high average ratings ( 5 stars) and the number of installs.When analyzing the correlation between high average ratings ( 5 stars) and the number of installs for each app category, it becomes clear that higher ratings significantly influence the number of installs. The pie chart demonstrates that apps with 5-star ratings dominate in terms of install numbers, indicating that users trust and prefer highly rated apps. The treemap further supports this by showing that categories such as Communication, Video Players, and Games, which have high average ratings, also have a large number of installs. This strong correlation suggests that users are more likely to download apps that others have rated highly, reflecting a trend where user reviews and ratings heavily influence app popularity.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2ec4d4a4120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2ec4d4a4120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analyzing the correlation between ratings and install counts, we find some outliers. Family apps have many installs despite an average rating around 4.2, suggesting their necessity drives downloads. Tools apps, with fewer installs but high ratings, are highly valued by a smaller user base. Events apps have high ratings but fewer installs, showing high user satisfaction despite lower usage. These outliers indicate that while high ratings generally lead to more installs, factors like app necessity and specific user needs also influence popularity. This ties back to the importance of utility, ease of use, and entertainment value in driving app success.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14500"/>
            <a:ext cx="9144000" cy="324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a:spLocks noGrp="1"/>
          </p:cNvSpPr>
          <p:nvPr>
            <p:ph type="pic" idx="2"/>
          </p:nvPr>
        </p:nvSpPr>
        <p:spPr>
          <a:xfrm>
            <a:off x="215600" y="3407839"/>
            <a:ext cx="1564500" cy="1564500"/>
          </a:xfrm>
          <a:prstGeom prst="roundRect">
            <a:avLst>
              <a:gd name="adj" fmla="val 16667"/>
            </a:avLst>
          </a:prstGeom>
          <a:noFill/>
          <a:ln>
            <a:noFill/>
          </a:ln>
        </p:spPr>
      </p:sp>
      <p:sp>
        <p:nvSpPr>
          <p:cNvPr id="11" name="Google Shape;11;p2"/>
          <p:cNvSpPr>
            <a:spLocks noGrp="1"/>
          </p:cNvSpPr>
          <p:nvPr>
            <p:ph type="pic" idx="3"/>
          </p:nvPr>
        </p:nvSpPr>
        <p:spPr>
          <a:xfrm>
            <a:off x="2002641" y="3407839"/>
            <a:ext cx="1564500" cy="1564500"/>
          </a:xfrm>
          <a:prstGeom prst="roundRect">
            <a:avLst>
              <a:gd name="adj" fmla="val 16667"/>
            </a:avLst>
          </a:prstGeom>
          <a:noFill/>
          <a:ln>
            <a:noFill/>
          </a:ln>
        </p:spPr>
      </p:sp>
      <p:sp>
        <p:nvSpPr>
          <p:cNvPr id="12" name="Google Shape;12;p2"/>
          <p:cNvSpPr>
            <a:spLocks noGrp="1"/>
          </p:cNvSpPr>
          <p:nvPr>
            <p:ph type="pic" idx="4"/>
          </p:nvPr>
        </p:nvSpPr>
        <p:spPr>
          <a:xfrm>
            <a:off x="3789683" y="3407839"/>
            <a:ext cx="1564500" cy="1564500"/>
          </a:xfrm>
          <a:prstGeom prst="roundRect">
            <a:avLst>
              <a:gd name="adj" fmla="val 16667"/>
            </a:avLst>
          </a:prstGeom>
          <a:noFill/>
          <a:ln>
            <a:noFill/>
          </a:ln>
        </p:spPr>
      </p:sp>
      <p:sp>
        <p:nvSpPr>
          <p:cNvPr id="13" name="Google Shape;13;p2"/>
          <p:cNvSpPr>
            <a:spLocks noGrp="1"/>
          </p:cNvSpPr>
          <p:nvPr>
            <p:ph type="pic" idx="5"/>
          </p:nvPr>
        </p:nvSpPr>
        <p:spPr>
          <a:xfrm>
            <a:off x="5576724" y="3407839"/>
            <a:ext cx="1564500" cy="1564500"/>
          </a:xfrm>
          <a:prstGeom prst="roundRect">
            <a:avLst>
              <a:gd name="adj" fmla="val 16667"/>
            </a:avLst>
          </a:prstGeom>
          <a:noFill/>
          <a:ln>
            <a:noFill/>
          </a:ln>
        </p:spPr>
      </p:sp>
      <p:sp>
        <p:nvSpPr>
          <p:cNvPr id="14" name="Google Shape;14;p2"/>
          <p:cNvSpPr>
            <a:spLocks noGrp="1"/>
          </p:cNvSpPr>
          <p:nvPr>
            <p:ph type="pic" idx="6"/>
          </p:nvPr>
        </p:nvSpPr>
        <p:spPr>
          <a:xfrm flipH="1">
            <a:off x="7363766" y="3407839"/>
            <a:ext cx="1564500" cy="1564500"/>
          </a:xfrm>
          <a:prstGeom prst="roundRect">
            <a:avLst>
              <a:gd name="adj" fmla="val 16667"/>
            </a:avLst>
          </a:prstGeom>
          <a:noFill/>
          <a:ln>
            <a:noFill/>
          </a:ln>
        </p:spPr>
      </p:sp>
      <p:sp>
        <p:nvSpPr>
          <p:cNvPr id="15" name="Google Shape;15;p2"/>
          <p:cNvSpPr txBox="1">
            <a:spLocks noGrp="1"/>
          </p:cNvSpPr>
          <p:nvPr>
            <p:ph type="ctrTitle"/>
          </p:nvPr>
        </p:nvSpPr>
        <p:spPr>
          <a:xfrm>
            <a:off x="2009550" y="539500"/>
            <a:ext cx="5124900" cy="1033800"/>
          </a:xfrm>
          <a:prstGeom prst="rect">
            <a:avLst/>
          </a:prstGeom>
          <a:noFill/>
        </p:spPr>
        <p:txBody>
          <a:bodyPr spcFirstLastPara="1" wrap="square" lIns="91425" tIns="91425" rIns="91425" bIns="91425" anchor="t" anchorCtr="0">
            <a:noAutofit/>
          </a:bodyPr>
          <a:lstStyle>
            <a:lvl1pPr lvl="0">
              <a:spcBef>
                <a:spcPts val="0"/>
              </a:spcBef>
              <a:spcAft>
                <a:spcPts val="0"/>
              </a:spcAft>
              <a:buSzPts val="5200"/>
              <a:buNone/>
              <a:defRPr sz="6500">
                <a:latin typeface="Catamaran"/>
                <a:ea typeface="Catamaran"/>
                <a:cs typeface="Catamaran"/>
                <a:sym typeface="Catamara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3357450" y="2221600"/>
            <a:ext cx="2429100" cy="655800"/>
          </a:xfrm>
          <a:prstGeom prst="rect">
            <a:avLst/>
          </a:prstGeom>
          <a:noFill/>
        </p:spPr>
        <p:txBody>
          <a:bodyPr spcFirstLastPara="1" wrap="square" lIns="91425" tIns="91425" rIns="91425" bIns="91425" anchor="t" anchorCtr="0">
            <a:noAutofit/>
          </a:bodyPr>
          <a:lstStyle>
            <a:lvl1pPr lvl="0" algn="ctr">
              <a:lnSpc>
                <a:spcPct val="100000"/>
              </a:lnSpc>
              <a:spcBef>
                <a:spcPts val="0"/>
              </a:spcBef>
              <a:spcAft>
                <a:spcPts val="0"/>
              </a:spcAft>
              <a:buSzPts val="2700"/>
              <a:buNone/>
              <a:defRPr sz="1800">
                <a:solidFill>
                  <a:schemeClr val="dk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7" name="Google Shape;17;p2"/>
          <p:cNvSpPr txBox="1">
            <a:spLocks noGrp="1"/>
          </p:cNvSpPr>
          <p:nvPr>
            <p:ph type="ctrTitle" idx="7"/>
          </p:nvPr>
        </p:nvSpPr>
        <p:spPr>
          <a:xfrm>
            <a:off x="3357450" y="1573300"/>
            <a:ext cx="2429100" cy="495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500"/>
              <a:buNone/>
              <a:defRPr sz="3000">
                <a:latin typeface="Catamaran"/>
                <a:ea typeface="Catamaran"/>
                <a:cs typeface="Catamaran"/>
                <a:sym typeface="Catamaran"/>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 name="Google Shape;18;p2"/>
          <p:cNvSpPr txBox="1">
            <a:spLocks noGrp="1"/>
          </p:cNvSpPr>
          <p:nvPr>
            <p:ph type="title" idx="8" hasCustomPrompt="1"/>
          </p:nvPr>
        </p:nvSpPr>
        <p:spPr>
          <a:xfrm>
            <a:off x="3607350" y="120050"/>
            <a:ext cx="1929300" cy="227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400"/>
              <a:buNone/>
              <a:defRPr sz="1400">
                <a:solidFill>
                  <a:schemeClr val="dk2"/>
                </a:solidFill>
              </a:defRPr>
            </a:lvl2pPr>
            <a:lvl3pPr lvl="2" algn="ctr" rtl="0">
              <a:spcBef>
                <a:spcPts val="0"/>
              </a:spcBef>
              <a:spcAft>
                <a:spcPts val="0"/>
              </a:spcAft>
              <a:buClr>
                <a:schemeClr val="dk2"/>
              </a:buClr>
              <a:buSzPts val="1400"/>
              <a:buNone/>
              <a:defRPr sz="1400">
                <a:solidFill>
                  <a:schemeClr val="dk2"/>
                </a:solidFill>
              </a:defRPr>
            </a:lvl3pPr>
            <a:lvl4pPr lvl="3" algn="ctr" rtl="0">
              <a:spcBef>
                <a:spcPts val="0"/>
              </a:spcBef>
              <a:spcAft>
                <a:spcPts val="0"/>
              </a:spcAft>
              <a:buClr>
                <a:schemeClr val="dk2"/>
              </a:buClr>
              <a:buSzPts val="1400"/>
              <a:buNone/>
              <a:defRPr sz="1400">
                <a:solidFill>
                  <a:schemeClr val="dk2"/>
                </a:solidFill>
              </a:defRPr>
            </a:lvl4pPr>
            <a:lvl5pPr lvl="4" algn="ctr" rtl="0">
              <a:spcBef>
                <a:spcPts val="0"/>
              </a:spcBef>
              <a:spcAft>
                <a:spcPts val="0"/>
              </a:spcAft>
              <a:buClr>
                <a:schemeClr val="dk2"/>
              </a:buClr>
              <a:buSzPts val="1400"/>
              <a:buNone/>
              <a:defRPr sz="1400">
                <a:solidFill>
                  <a:schemeClr val="dk2"/>
                </a:solidFill>
              </a:defRPr>
            </a:lvl5pPr>
            <a:lvl6pPr lvl="5" algn="ctr" rtl="0">
              <a:spcBef>
                <a:spcPts val="0"/>
              </a:spcBef>
              <a:spcAft>
                <a:spcPts val="0"/>
              </a:spcAft>
              <a:buClr>
                <a:schemeClr val="dk2"/>
              </a:buClr>
              <a:buSzPts val="1400"/>
              <a:buNone/>
              <a:defRPr sz="1400">
                <a:solidFill>
                  <a:schemeClr val="dk2"/>
                </a:solidFill>
              </a:defRPr>
            </a:lvl6pPr>
            <a:lvl7pPr lvl="6" algn="ctr" rtl="0">
              <a:spcBef>
                <a:spcPts val="0"/>
              </a:spcBef>
              <a:spcAft>
                <a:spcPts val="0"/>
              </a:spcAft>
              <a:buClr>
                <a:schemeClr val="dk2"/>
              </a:buClr>
              <a:buSzPts val="1400"/>
              <a:buNone/>
              <a:defRPr sz="1400">
                <a:solidFill>
                  <a:schemeClr val="dk2"/>
                </a:solidFill>
              </a:defRPr>
            </a:lvl7pPr>
            <a:lvl8pPr lvl="7" algn="ctr" rtl="0">
              <a:spcBef>
                <a:spcPts val="0"/>
              </a:spcBef>
              <a:spcAft>
                <a:spcPts val="0"/>
              </a:spcAft>
              <a:buClr>
                <a:schemeClr val="dk2"/>
              </a:buClr>
              <a:buSzPts val="1400"/>
              <a:buNone/>
              <a:defRPr sz="1400">
                <a:solidFill>
                  <a:schemeClr val="dk2"/>
                </a:solidFill>
              </a:defRPr>
            </a:lvl8pPr>
            <a:lvl9pPr lvl="8" algn="ctr" rtl="0">
              <a:spcBef>
                <a:spcPts val="0"/>
              </a:spcBef>
              <a:spcAft>
                <a:spcPts val="0"/>
              </a:spcAft>
              <a:buClr>
                <a:schemeClr val="dk2"/>
              </a:buClr>
              <a:buSzPts val="1400"/>
              <a:buNone/>
              <a:defRPr sz="1400">
                <a:solidFill>
                  <a:schemeClr val="dk2"/>
                </a:solidFill>
              </a:defRPr>
            </a:lvl9pPr>
          </a:lstStyle>
          <a:p>
            <a:r>
              <a:t>xx%</a:t>
            </a:r>
          </a:p>
        </p:txBody>
      </p:sp>
      <p:sp>
        <p:nvSpPr>
          <p:cNvPr id="19" name="Google Shape;19;p2"/>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2"/>
          <p:cNvCxnSpPr/>
          <p:nvPr/>
        </p:nvCxnSpPr>
        <p:spPr>
          <a:xfrm>
            <a:off x="-9400" y="478275"/>
            <a:ext cx="9155700" cy="0"/>
          </a:xfrm>
          <a:prstGeom prst="straightConnector1">
            <a:avLst/>
          </a:prstGeom>
          <a:noFill/>
          <a:ln w="9525" cap="flat" cmpd="sng">
            <a:solidFill>
              <a:schemeClr val="dk1"/>
            </a:solidFill>
            <a:prstDash val="solid"/>
            <a:round/>
            <a:headEnd type="none" w="med" len="med"/>
            <a:tailEnd type="none" w="med" len="med"/>
          </a:ln>
        </p:spPr>
      </p:cxnSp>
      <p:grpSp>
        <p:nvGrpSpPr>
          <p:cNvPr id="22" name="Google Shape;22;p2"/>
          <p:cNvGrpSpPr/>
          <p:nvPr/>
        </p:nvGrpSpPr>
        <p:grpSpPr>
          <a:xfrm>
            <a:off x="564653" y="130177"/>
            <a:ext cx="313789" cy="206842"/>
            <a:chOff x="-792975" y="1911550"/>
            <a:chExt cx="500700" cy="388800"/>
          </a:xfrm>
        </p:grpSpPr>
        <p:sp>
          <p:nvSpPr>
            <p:cNvPr id="23" name="Google Shape;23;p2"/>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1"/>
        <p:cNvGrpSpPr/>
        <p:nvPr/>
      </p:nvGrpSpPr>
      <p:grpSpPr>
        <a:xfrm>
          <a:off x="0" y="0"/>
          <a:ext cx="0" cy="0"/>
          <a:chOff x="0" y="0"/>
          <a:chExt cx="0" cy="0"/>
        </a:xfrm>
      </p:grpSpPr>
      <p:sp>
        <p:nvSpPr>
          <p:cNvPr id="132" name="Google Shape;132;p11"/>
          <p:cNvSpPr/>
          <p:nvPr/>
        </p:nvSpPr>
        <p:spPr>
          <a:xfrm>
            <a:off x="0" y="0"/>
            <a:ext cx="9155700" cy="460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1"/>
          <p:cNvSpPr txBox="1">
            <a:spLocks noGrp="1"/>
          </p:cNvSpPr>
          <p:nvPr>
            <p:ph type="title" hasCustomPrompt="1"/>
          </p:nvPr>
        </p:nvSpPr>
        <p:spPr>
          <a:xfrm>
            <a:off x="1677925" y="1295475"/>
            <a:ext cx="6752700" cy="1328400"/>
          </a:xfrm>
          <a:prstGeom prst="rect">
            <a:avLst/>
          </a:prstGeom>
        </p:spPr>
        <p:txBody>
          <a:bodyPr spcFirstLastPara="1" wrap="square" lIns="91425" tIns="91425" rIns="91425" bIns="91425" anchor="ctr" anchorCtr="0">
            <a:noAutofit/>
          </a:bodyPr>
          <a:lstStyle>
            <a:lvl1pPr lvl="0" algn="l">
              <a:spcBef>
                <a:spcPts val="0"/>
              </a:spcBef>
              <a:spcAft>
                <a:spcPts val="0"/>
              </a:spcAft>
              <a:buSzPts val="72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4" name="Google Shape;134;p11"/>
          <p:cNvSpPr txBox="1">
            <a:spLocks noGrp="1"/>
          </p:cNvSpPr>
          <p:nvPr>
            <p:ph type="subTitle" idx="1"/>
          </p:nvPr>
        </p:nvSpPr>
        <p:spPr>
          <a:xfrm>
            <a:off x="1677925" y="2912575"/>
            <a:ext cx="3374100" cy="875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solidFill>
                  <a:schemeClr val="dk2"/>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35" name="Google Shape;135;p11"/>
          <p:cNvGrpSpPr/>
          <p:nvPr/>
        </p:nvGrpSpPr>
        <p:grpSpPr>
          <a:xfrm>
            <a:off x="564653" y="130177"/>
            <a:ext cx="313789" cy="206842"/>
            <a:chOff x="-792975" y="1911550"/>
            <a:chExt cx="500700" cy="388800"/>
          </a:xfrm>
        </p:grpSpPr>
        <p:sp>
          <p:nvSpPr>
            <p:cNvPr id="136" name="Google Shape;136;p11"/>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0" name="Google Shape;140;p11"/>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141" name="Google Shape;141;p11"/>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txBox="1">
            <a:spLocks noGrp="1"/>
          </p:cNvSpPr>
          <p:nvPr>
            <p:ph type="title" idx="2" hasCustomPrompt="1"/>
          </p:nvPr>
        </p:nvSpPr>
        <p:spPr>
          <a:xfrm>
            <a:off x="3607350" y="120050"/>
            <a:ext cx="1929300" cy="227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400"/>
              <a:buNone/>
              <a:defRPr sz="1400">
                <a:solidFill>
                  <a:schemeClr val="dk2"/>
                </a:solidFill>
              </a:defRPr>
            </a:lvl2pPr>
            <a:lvl3pPr lvl="2" algn="ctr" rtl="0">
              <a:spcBef>
                <a:spcPts val="0"/>
              </a:spcBef>
              <a:spcAft>
                <a:spcPts val="0"/>
              </a:spcAft>
              <a:buClr>
                <a:schemeClr val="dk2"/>
              </a:buClr>
              <a:buSzPts val="1400"/>
              <a:buNone/>
              <a:defRPr sz="1400">
                <a:solidFill>
                  <a:schemeClr val="dk2"/>
                </a:solidFill>
              </a:defRPr>
            </a:lvl3pPr>
            <a:lvl4pPr lvl="3" algn="ctr" rtl="0">
              <a:spcBef>
                <a:spcPts val="0"/>
              </a:spcBef>
              <a:spcAft>
                <a:spcPts val="0"/>
              </a:spcAft>
              <a:buClr>
                <a:schemeClr val="dk2"/>
              </a:buClr>
              <a:buSzPts val="1400"/>
              <a:buNone/>
              <a:defRPr sz="1400">
                <a:solidFill>
                  <a:schemeClr val="dk2"/>
                </a:solidFill>
              </a:defRPr>
            </a:lvl4pPr>
            <a:lvl5pPr lvl="4" algn="ctr" rtl="0">
              <a:spcBef>
                <a:spcPts val="0"/>
              </a:spcBef>
              <a:spcAft>
                <a:spcPts val="0"/>
              </a:spcAft>
              <a:buClr>
                <a:schemeClr val="dk2"/>
              </a:buClr>
              <a:buSzPts val="1400"/>
              <a:buNone/>
              <a:defRPr sz="1400">
                <a:solidFill>
                  <a:schemeClr val="dk2"/>
                </a:solidFill>
              </a:defRPr>
            </a:lvl5pPr>
            <a:lvl6pPr lvl="5" algn="ctr" rtl="0">
              <a:spcBef>
                <a:spcPts val="0"/>
              </a:spcBef>
              <a:spcAft>
                <a:spcPts val="0"/>
              </a:spcAft>
              <a:buClr>
                <a:schemeClr val="dk2"/>
              </a:buClr>
              <a:buSzPts val="1400"/>
              <a:buNone/>
              <a:defRPr sz="1400">
                <a:solidFill>
                  <a:schemeClr val="dk2"/>
                </a:solidFill>
              </a:defRPr>
            </a:lvl6pPr>
            <a:lvl7pPr lvl="6" algn="ctr" rtl="0">
              <a:spcBef>
                <a:spcPts val="0"/>
              </a:spcBef>
              <a:spcAft>
                <a:spcPts val="0"/>
              </a:spcAft>
              <a:buClr>
                <a:schemeClr val="dk2"/>
              </a:buClr>
              <a:buSzPts val="1400"/>
              <a:buNone/>
              <a:defRPr sz="1400">
                <a:solidFill>
                  <a:schemeClr val="dk2"/>
                </a:solidFill>
              </a:defRPr>
            </a:lvl7pPr>
            <a:lvl8pPr lvl="7" algn="ctr" rtl="0">
              <a:spcBef>
                <a:spcPts val="0"/>
              </a:spcBef>
              <a:spcAft>
                <a:spcPts val="0"/>
              </a:spcAft>
              <a:buClr>
                <a:schemeClr val="dk2"/>
              </a:buClr>
              <a:buSzPts val="1400"/>
              <a:buNone/>
              <a:defRPr sz="1400">
                <a:solidFill>
                  <a:schemeClr val="dk2"/>
                </a:solidFill>
              </a:defRPr>
            </a:lvl8pPr>
            <a:lvl9pPr lvl="8" algn="ctr" rtl="0">
              <a:spcBef>
                <a:spcPts val="0"/>
              </a:spcBef>
              <a:spcAft>
                <a:spcPts val="0"/>
              </a:spcAft>
              <a:buClr>
                <a:schemeClr val="dk2"/>
              </a:buClr>
              <a:buSzPts val="1400"/>
              <a:buNone/>
              <a:defRPr sz="1400">
                <a:solidFill>
                  <a:schemeClr val="dk2"/>
                </a:solidFill>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2_1">
    <p:spTree>
      <p:nvGrpSpPr>
        <p:cNvPr id="1" name="Shape 145"/>
        <p:cNvGrpSpPr/>
        <p:nvPr/>
      </p:nvGrpSpPr>
      <p:grpSpPr>
        <a:xfrm>
          <a:off x="0" y="0"/>
          <a:ext cx="0" cy="0"/>
          <a:chOff x="0" y="0"/>
          <a:chExt cx="0" cy="0"/>
        </a:xfrm>
      </p:grpSpPr>
      <p:sp>
        <p:nvSpPr>
          <p:cNvPr id="146" name="Google Shape;146;p13"/>
          <p:cNvSpPr/>
          <p:nvPr/>
        </p:nvSpPr>
        <p:spPr>
          <a:xfrm>
            <a:off x="0" y="0"/>
            <a:ext cx="9155700" cy="13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148" name="Google Shape;148;p13"/>
          <p:cNvSpPr txBox="1">
            <a:spLocks noGrp="1"/>
          </p:cNvSpPr>
          <p:nvPr>
            <p:ph type="title" idx="2" hasCustomPrompt="1"/>
          </p:nvPr>
        </p:nvSpPr>
        <p:spPr>
          <a:xfrm>
            <a:off x="717525" y="1924200"/>
            <a:ext cx="1817400" cy="676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9" name="Google Shape;149;p13"/>
          <p:cNvSpPr txBox="1">
            <a:spLocks noGrp="1"/>
          </p:cNvSpPr>
          <p:nvPr>
            <p:ph type="subTitle" idx="1"/>
          </p:nvPr>
        </p:nvSpPr>
        <p:spPr>
          <a:xfrm>
            <a:off x="716175" y="2747525"/>
            <a:ext cx="1820100" cy="932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2400" b="1">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50" name="Google Shape;150;p13"/>
          <p:cNvSpPr txBox="1">
            <a:spLocks noGrp="1"/>
          </p:cNvSpPr>
          <p:nvPr>
            <p:ph type="subTitle" idx="3"/>
          </p:nvPr>
        </p:nvSpPr>
        <p:spPr>
          <a:xfrm>
            <a:off x="793201" y="3679672"/>
            <a:ext cx="1665900" cy="81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1" name="Google Shape;151;p13"/>
          <p:cNvSpPr txBox="1">
            <a:spLocks noGrp="1"/>
          </p:cNvSpPr>
          <p:nvPr>
            <p:ph type="title" idx="4" hasCustomPrompt="1"/>
          </p:nvPr>
        </p:nvSpPr>
        <p:spPr>
          <a:xfrm>
            <a:off x="2684465" y="1924200"/>
            <a:ext cx="1817100" cy="676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2" name="Google Shape;152;p13"/>
          <p:cNvSpPr txBox="1">
            <a:spLocks noGrp="1"/>
          </p:cNvSpPr>
          <p:nvPr>
            <p:ph type="subTitle" idx="5"/>
          </p:nvPr>
        </p:nvSpPr>
        <p:spPr>
          <a:xfrm>
            <a:off x="2684465" y="2747525"/>
            <a:ext cx="1817100" cy="932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2400" b="1">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53" name="Google Shape;153;p13"/>
          <p:cNvSpPr txBox="1">
            <a:spLocks noGrp="1"/>
          </p:cNvSpPr>
          <p:nvPr>
            <p:ph type="subTitle" idx="6"/>
          </p:nvPr>
        </p:nvSpPr>
        <p:spPr>
          <a:xfrm>
            <a:off x="2760065" y="3679672"/>
            <a:ext cx="1665900" cy="81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4" name="Google Shape;154;p13"/>
          <p:cNvSpPr txBox="1">
            <a:spLocks noGrp="1"/>
          </p:cNvSpPr>
          <p:nvPr>
            <p:ph type="title" idx="7" hasCustomPrompt="1"/>
          </p:nvPr>
        </p:nvSpPr>
        <p:spPr>
          <a:xfrm>
            <a:off x="4650504" y="1924200"/>
            <a:ext cx="1817100" cy="676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5" name="Google Shape;155;p13"/>
          <p:cNvSpPr txBox="1">
            <a:spLocks noGrp="1"/>
          </p:cNvSpPr>
          <p:nvPr>
            <p:ph type="subTitle" idx="8"/>
          </p:nvPr>
        </p:nvSpPr>
        <p:spPr>
          <a:xfrm>
            <a:off x="4650504" y="2747525"/>
            <a:ext cx="1817100" cy="932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2400" b="1">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56" name="Google Shape;156;p13"/>
          <p:cNvSpPr txBox="1">
            <a:spLocks noGrp="1"/>
          </p:cNvSpPr>
          <p:nvPr>
            <p:ph type="subTitle" idx="9"/>
          </p:nvPr>
        </p:nvSpPr>
        <p:spPr>
          <a:xfrm>
            <a:off x="4728204" y="3679671"/>
            <a:ext cx="1661700" cy="81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7" name="Google Shape;157;p13"/>
          <p:cNvSpPr txBox="1">
            <a:spLocks noGrp="1"/>
          </p:cNvSpPr>
          <p:nvPr>
            <p:ph type="title" idx="13" hasCustomPrompt="1"/>
          </p:nvPr>
        </p:nvSpPr>
        <p:spPr>
          <a:xfrm>
            <a:off x="6616551" y="1924200"/>
            <a:ext cx="1817100" cy="676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8" name="Google Shape;158;p13"/>
          <p:cNvSpPr txBox="1">
            <a:spLocks noGrp="1"/>
          </p:cNvSpPr>
          <p:nvPr>
            <p:ph type="subTitle" idx="14"/>
          </p:nvPr>
        </p:nvSpPr>
        <p:spPr>
          <a:xfrm>
            <a:off x="6616551" y="2747525"/>
            <a:ext cx="1817100" cy="932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2400" b="1">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59" name="Google Shape;159;p13"/>
          <p:cNvSpPr txBox="1">
            <a:spLocks noGrp="1"/>
          </p:cNvSpPr>
          <p:nvPr>
            <p:ph type="subTitle" idx="15"/>
          </p:nvPr>
        </p:nvSpPr>
        <p:spPr>
          <a:xfrm>
            <a:off x="6692084" y="3679671"/>
            <a:ext cx="1665900" cy="81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160" name="Google Shape;160;p13"/>
          <p:cNvGrpSpPr/>
          <p:nvPr/>
        </p:nvGrpSpPr>
        <p:grpSpPr>
          <a:xfrm>
            <a:off x="564653" y="130177"/>
            <a:ext cx="313789" cy="206842"/>
            <a:chOff x="-792975" y="1911550"/>
            <a:chExt cx="500700" cy="388800"/>
          </a:xfrm>
        </p:grpSpPr>
        <p:sp>
          <p:nvSpPr>
            <p:cNvPr id="161" name="Google Shape;161;p13"/>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13"/>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7" name="Google Shape;167;p13"/>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68"/>
        <p:cNvGrpSpPr/>
        <p:nvPr/>
      </p:nvGrpSpPr>
      <p:grpSpPr>
        <a:xfrm>
          <a:off x="0" y="0"/>
          <a:ext cx="0" cy="0"/>
          <a:chOff x="0" y="0"/>
          <a:chExt cx="0" cy="0"/>
        </a:xfrm>
      </p:grpSpPr>
      <p:sp>
        <p:nvSpPr>
          <p:cNvPr id="169" name="Google Shape;169;p14"/>
          <p:cNvSpPr/>
          <p:nvPr/>
        </p:nvSpPr>
        <p:spPr>
          <a:xfrm>
            <a:off x="0" y="-14500"/>
            <a:ext cx="9144000" cy="358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4"/>
          <p:cNvSpPr txBox="1">
            <a:spLocks noGrp="1"/>
          </p:cNvSpPr>
          <p:nvPr>
            <p:ph type="title" hasCustomPrompt="1"/>
          </p:nvPr>
        </p:nvSpPr>
        <p:spPr>
          <a:xfrm>
            <a:off x="3607350" y="120050"/>
            <a:ext cx="1929300" cy="227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400"/>
              <a:buNone/>
              <a:defRPr sz="1400">
                <a:solidFill>
                  <a:schemeClr val="dk2"/>
                </a:solidFill>
              </a:defRPr>
            </a:lvl2pPr>
            <a:lvl3pPr lvl="2" algn="ctr" rtl="0">
              <a:spcBef>
                <a:spcPts val="0"/>
              </a:spcBef>
              <a:spcAft>
                <a:spcPts val="0"/>
              </a:spcAft>
              <a:buClr>
                <a:schemeClr val="dk2"/>
              </a:buClr>
              <a:buSzPts val="1400"/>
              <a:buNone/>
              <a:defRPr sz="1400">
                <a:solidFill>
                  <a:schemeClr val="dk2"/>
                </a:solidFill>
              </a:defRPr>
            </a:lvl3pPr>
            <a:lvl4pPr lvl="3" algn="ctr" rtl="0">
              <a:spcBef>
                <a:spcPts val="0"/>
              </a:spcBef>
              <a:spcAft>
                <a:spcPts val="0"/>
              </a:spcAft>
              <a:buClr>
                <a:schemeClr val="dk2"/>
              </a:buClr>
              <a:buSzPts val="1400"/>
              <a:buNone/>
              <a:defRPr sz="1400">
                <a:solidFill>
                  <a:schemeClr val="dk2"/>
                </a:solidFill>
              </a:defRPr>
            </a:lvl4pPr>
            <a:lvl5pPr lvl="4" algn="ctr" rtl="0">
              <a:spcBef>
                <a:spcPts val="0"/>
              </a:spcBef>
              <a:spcAft>
                <a:spcPts val="0"/>
              </a:spcAft>
              <a:buClr>
                <a:schemeClr val="dk2"/>
              </a:buClr>
              <a:buSzPts val="1400"/>
              <a:buNone/>
              <a:defRPr sz="1400">
                <a:solidFill>
                  <a:schemeClr val="dk2"/>
                </a:solidFill>
              </a:defRPr>
            </a:lvl5pPr>
            <a:lvl6pPr lvl="5" algn="ctr" rtl="0">
              <a:spcBef>
                <a:spcPts val="0"/>
              </a:spcBef>
              <a:spcAft>
                <a:spcPts val="0"/>
              </a:spcAft>
              <a:buClr>
                <a:schemeClr val="dk2"/>
              </a:buClr>
              <a:buSzPts val="1400"/>
              <a:buNone/>
              <a:defRPr sz="1400">
                <a:solidFill>
                  <a:schemeClr val="dk2"/>
                </a:solidFill>
              </a:defRPr>
            </a:lvl6pPr>
            <a:lvl7pPr lvl="6" algn="ctr" rtl="0">
              <a:spcBef>
                <a:spcPts val="0"/>
              </a:spcBef>
              <a:spcAft>
                <a:spcPts val="0"/>
              </a:spcAft>
              <a:buClr>
                <a:schemeClr val="dk2"/>
              </a:buClr>
              <a:buSzPts val="1400"/>
              <a:buNone/>
              <a:defRPr sz="1400">
                <a:solidFill>
                  <a:schemeClr val="dk2"/>
                </a:solidFill>
              </a:defRPr>
            </a:lvl7pPr>
            <a:lvl8pPr lvl="7" algn="ctr" rtl="0">
              <a:spcBef>
                <a:spcPts val="0"/>
              </a:spcBef>
              <a:spcAft>
                <a:spcPts val="0"/>
              </a:spcAft>
              <a:buClr>
                <a:schemeClr val="dk2"/>
              </a:buClr>
              <a:buSzPts val="1400"/>
              <a:buNone/>
              <a:defRPr sz="1400">
                <a:solidFill>
                  <a:schemeClr val="dk2"/>
                </a:solidFill>
              </a:defRPr>
            </a:lvl8pPr>
            <a:lvl9pPr lvl="8" algn="ctr" rtl="0">
              <a:spcBef>
                <a:spcPts val="0"/>
              </a:spcBef>
              <a:spcAft>
                <a:spcPts val="0"/>
              </a:spcAft>
              <a:buClr>
                <a:schemeClr val="dk2"/>
              </a:buClr>
              <a:buSzPts val="1400"/>
              <a:buNone/>
              <a:defRPr sz="1400">
                <a:solidFill>
                  <a:schemeClr val="dk2"/>
                </a:solidFill>
              </a:defRPr>
            </a:lvl9pPr>
          </a:lstStyle>
          <a:p>
            <a:r>
              <a:t>xx%</a:t>
            </a:r>
          </a:p>
        </p:txBody>
      </p:sp>
      <p:sp>
        <p:nvSpPr>
          <p:cNvPr id="171" name="Google Shape;171;p14"/>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 name="Google Shape;173;p14"/>
          <p:cNvCxnSpPr/>
          <p:nvPr/>
        </p:nvCxnSpPr>
        <p:spPr>
          <a:xfrm>
            <a:off x="-9400" y="478275"/>
            <a:ext cx="9155700" cy="0"/>
          </a:xfrm>
          <a:prstGeom prst="straightConnector1">
            <a:avLst/>
          </a:prstGeom>
          <a:noFill/>
          <a:ln w="9525" cap="flat" cmpd="sng">
            <a:solidFill>
              <a:schemeClr val="dk1"/>
            </a:solidFill>
            <a:prstDash val="solid"/>
            <a:round/>
            <a:headEnd type="none" w="med" len="med"/>
            <a:tailEnd type="none" w="med" len="med"/>
          </a:ln>
        </p:spPr>
      </p:cxnSp>
      <p:grpSp>
        <p:nvGrpSpPr>
          <p:cNvPr id="174" name="Google Shape;174;p14"/>
          <p:cNvGrpSpPr/>
          <p:nvPr/>
        </p:nvGrpSpPr>
        <p:grpSpPr>
          <a:xfrm>
            <a:off x="564653" y="130177"/>
            <a:ext cx="313789" cy="206842"/>
            <a:chOff x="-792975" y="1911550"/>
            <a:chExt cx="500700" cy="388800"/>
          </a:xfrm>
        </p:grpSpPr>
        <p:sp>
          <p:nvSpPr>
            <p:cNvPr id="175" name="Google Shape;175;p14"/>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14"/>
          <p:cNvSpPr txBox="1">
            <a:spLocks noGrp="1"/>
          </p:cNvSpPr>
          <p:nvPr>
            <p:ph type="subTitle" idx="1"/>
          </p:nvPr>
        </p:nvSpPr>
        <p:spPr>
          <a:xfrm>
            <a:off x="885600" y="1017725"/>
            <a:ext cx="7372500" cy="1578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None/>
              <a:defRPr sz="3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80" name="Google Shape;180;p14"/>
          <p:cNvSpPr txBox="1">
            <a:spLocks noGrp="1"/>
          </p:cNvSpPr>
          <p:nvPr>
            <p:ph type="title" idx="2"/>
          </p:nvPr>
        </p:nvSpPr>
        <p:spPr>
          <a:xfrm>
            <a:off x="4326300" y="2678025"/>
            <a:ext cx="3932100" cy="654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1" name="Google Shape;181;p14"/>
          <p:cNvSpPr>
            <a:spLocks noGrp="1"/>
          </p:cNvSpPr>
          <p:nvPr>
            <p:ph type="pic" idx="3"/>
          </p:nvPr>
        </p:nvSpPr>
        <p:spPr>
          <a:xfrm>
            <a:off x="227400" y="3778175"/>
            <a:ext cx="2006100" cy="1194000"/>
          </a:xfrm>
          <a:prstGeom prst="roundRect">
            <a:avLst>
              <a:gd name="adj" fmla="val 16667"/>
            </a:avLst>
          </a:prstGeom>
          <a:noFill/>
          <a:ln>
            <a:noFill/>
          </a:ln>
        </p:spPr>
      </p:sp>
      <p:sp>
        <p:nvSpPr>
          <p:cNvPr id="182" name="Google Shape;182;p14"/>
          <p:cNvSpPr>
            <a:spLocks noGrp="1"/>
          </p:cNvSpPr>
          <p:nvPr>
            <p:ph type="pic" idx="4"/>
          </p:nvPr>
        </p:nvSpPr>
        <p:spPr>
          <a:xfrm>
            <a:off x="2464385" y="3778175"/>
            <a:ext cx="2006100" cy="1194000"/>
          </a:xfrm>
          <a:prstGeom prst="roundRect">
            <a:avLst>
              <a:gd name="adj" fmla="val 16667"/>
            </a:avLst>
          </a:prstGeom>
          <a:noFill/>
          <a:ln>
            <a:noFill/>
          </a:ln>
        </p:spPr>
      </p:sp>
      <p:sp>
        <p:nvSpPr>
          <p:cNvPr id="183" name="Google Shape;183;p14"/>
          <p:cNvSpPr>
            <a:spLocks noGrp="1"/>
          </p:cNvSpPr>
          <p:nvPr>
            <p:ph type="pic" idx="5"/>
          </p:nvPr>
        </p:nvSpPr>
        <p:spPr>
          <a:xfrm>
            <a:off x="4673635" y="3778175"/>
            <a:ext cx="2006100" cy="1194000"/>
          </a:xfrm>
          <a:prstGeom prst="roundRect">
            <a:avLst>
              <a:gd name="adj" fmla="val 16667"/>
            </a:avLst>
          </a:prstGeom>
          <a:noFill/>
          <a:ln>
            <a:noFill/>
          </a:ln>
        </p:spPr>
      </p:sp>
      <p:sp>
        <p:nvSpPr>
          <p:cNvPr id="184" name="Google Shape;184;p14"/>
          <p:cNvSpPr>
            <a:spLocks noGrp="1"/>
          </p:cNvSpPr>
          <p:nvPr>
            <p:ph type="pic" idx="6"/>
          </p:nvPr>
        </p:nvSpPr>
        <p:spPr>
          <a:xfrm>
            <a:off x="6910620" y="3778175"/>
            <a:ext cx="2006100" cy="1194000"/>
          </a:xfrm>
          <a:prstGeom prst="roundRect">
            <a:avLst>
              <a:gd name="adj" fmla="val 16667"/>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8">
    <p:spTree>
      <p:nvGrpSpPr>
        <p:cNvPr id="1" name="Shape 185"/>
        <p:cNvGrpSpPr/>
        <p:nvPr/>
      </p:nvGrpSpPr>
      <p:grpSpPr>
        <a:xfrm>
          <a:off x="0" y="0"/>
          <a:ext cx="0" cy="0"/>
          <a:chOff x="0" y="0"/>
          <a:chExt cx="0" cy="0"/>
        </a:xfrm>
      </p:grpSpPr>
      <p:sp>
        <p:nvSpPr>
          <p:cNvPr id="186" name="Google Shape;186;p15"/>
          <p:cNvSpPr/>
          <p:nvPr/>
        </p:nvSpPr>
        <p:spPr>
          <a:xfrm>
            <a:off x="0" y="0"/>
            <a:ext cx="9155700" cy="130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15"/>
          <p:cNvGrpSpPr/>
          <p:nvPr/>
        </p:nvGrpSpPr>
        <p:grpSpPr>
          <a:xfrm>
            <a:off x="564653" y="130177"/>
            <a:ext cx="313789" cy="206842"/>
            <a:chOff x="-792975" y="1911550"/>
            <a:chExt cx="500700" cy="388800"/>
          </a:xfrm>
        </p:grpSpPr>
        <p:sp>
          <p:nvSpPr>
            <p:cNvPr id="188" name="Google Shape;188;p15"/>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15"/>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4" name="Google Shape;194;p15"/>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195" name="Google Shape;195;p15"/>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196" name="Google Shape;196;p15"/>
          <p:cNvSpPr txBox="1">
            <a:spLocks noGrp="1"/>
          </p:cNvSpPr>
          <p:nvPr>
            <p:ph type="subTitle" idx="1"/>
          </p:nvPr>
        </p:nvSpPr>
        <p:spPr>
          <a:xfrm>
            <a:off x="1474775" y="2369050"/>
            <a:ext cx="2957700" cy="16542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dk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7" name="Google Shape;197;p15"/>
          <p:cNvSpPr>
            <a:spLocks noGrp="1"/>
          </p:cNvSpPr>
          <p:nvPr>
            <p:ph type="pic" idx="2"/>
          </p:nvPr>
        </p:nvSpPr>
        <p:spPr>
          <a:xfrm>
            <a:off x="4844075" y="1783600"/>
            <a:ext cx="2825100" cy="2825100"/>
          </a:xfrm>
          <a:prstGeom prst="roundRect">
            <a:avLst>
              <a:gd name="adj" fmla="val 16667"/>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7">
    <p:spTree>
      <p:nvGrpSpPr>
        <p:cNvPr id="1" name="Shape 198"/>
        <p:cNvGrpSpPr/>
        <p:nvPr/>
      </p:nvGrpSpPr>
      <p:grpSpPr>
        <a:xfrm>
          <a:off x="0" y="0"/>
          <a:ext cx="0" cy="0"/>
          <a:chOff x="0" y="0"/>
          <a:chExt cx="0" cy="0"/>
        </a:xfrm>
      </p:grpSpPr>
      <p:sp>
        <p:nvSpPr>
          <p:cNvPr id="199" name="Google Shape;199;p16"/>
          <p:cNvSpPr>
            <a:spLocks noGrp="1"/>
          </p:cNvSpPr>
          <p:nvPr>
            <p:ph type="pic" idx="2"/>
          </p:nvPr>
        </p:nvSpPr>
        <p:spPr>
          <a:xfrm>
            <a:off x="215600" y="3075900"/>
            <a:ext cx="8712600" cy="1842600"/>
          </a:xfrm>
          <a:prstGeom prst="roundRect">
            <a:avLst>
              <a:gd name="adj" fmla="val 16667"/>
            </a:avLst>
          </a:prstGeom>
          <a:noFill/>
          <a:ln>
            <a:noFill/>
          </a:ln>
        </p:spPr>
      </p:sp>
      <p:sp>
        <p:nvSpPr>
          <p:cNvPr id="200" name="Google Shape;200;p16"/>
          <p:cNvSpPr/>
          <p:nvPr/>
        </p:nvSpPr>
        <p:spPr>
          <a:xfrm>
            <a:off x="0" y="0"/>
            <a:ext cx="9155700" cy="2848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6"/>
          <p:cNvGrpSpPr/>
          <p:nvPr/>
        </p:nvGrpSpPr>
        <p:grpSpPr>
          <a:xfrm>
            <a:off x="564653" y="130177"/>
            <a:ext cx="313789" cy="206842"/>
            <a:chOff x="-792975" y="1911550"/>
            <a:chExt cx="500700" cy="388800"/>
          </a:xfrm>
        </p:grpSpPr>
        <p:sp>
          <p:nvSpPr>
            <p:cNvPr id="202" name="Google Shape;202;p16"/>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6"/>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6" name="Google Shape;206;p16"/>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207" name="Google Shape;207;p16"/>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6"/>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6"/>
          <p:cNvSpPr txBox="1">
            <a:spLocks noGrp="1"/>
          </p:cNvSpPr>
          <p:nvPr>
            <p:ph type="title"/>
          </p:nvPr>
        </p:nvSpPr>
        <p:spPr>
          <a:xfrm>
            <a:off x="2280000" y="683925"/>
            <a:ext cx="4584000" cy="765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4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210" name="Google Shape;210;p16"/>
          <p:cNvSpPr txBox="1">
            <a:spLocks noGrp="1"/>
          </p:cNvSpPr>
          <p:nvPr>
            <p:ph type="subTitle" idx="1"/>
          </p:nvPr>
        </p:nvSpPr>
        <p:spPr>
          <a:xfrm>
            <a:off x="2280000" y="1448800"/>
            <a:ext cx="4584000" cy="9876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7_1">
    <p:spTree>
      <p:nvGrpSpPr>
        <p:cNvPr id="1" name="Shape 211"/>
        <p:cNvGrpSpPr/>
        <p:nvPr/>
      </p:nvGrpSpPr>
      <p:grpSpPr>
        <a:xfrm>
          <a:off x="0" y="0"/>
          <a:ext cx="0" cy="0"/>
          <a:chOff x="0" y="0"/>
          <a:chExt cx="0" cy="0"/>
        </a:xfrm>
      </p:grpSpPr>
      <p:sp>
        <p:nvSpPr>
          <p:cNvPr id="212" name="Google Shape;212;p17"/>
          <p:cNvSpPr/>
          <p:nvPr/>
        </p:nvSpPr>
        <p:spPr>
          <a:xfrm>
            <a:off x="0" y="0"/>
            <a:ext cx="9155700" cy="1305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17"/>
          <p:cNvGrpSpPr/>
          <p:nvPr/>
        </p:nvGrpSpPr>
        <p:grpSpPr>
          <a:xfrm>
            <a:off x="564653" y="130177"/>
            <a:ext cx="313789" cy="206842"/>
            <a:chOff x="-792975" y="1911550"/>
            <a:chExt cx="500700" cy="388800"/>
          </a:xfrm>
        </p:grpSpPr>
        <p:sp>
          <p:nvSpPr>
            <p:cNvPr id="214" name="Google Shape;214;p17"/>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7"/>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7"/>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7"/>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17"/>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0" name="Google Shape;220;p17"/>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221" name="Google Shape;221;p17"/>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222" name="Google Shape;222;p17"/>
          <p:cNvSpPr txBox="1">
            <a:spLocks noGrp="1"/>
          </p:cNvSpPr>
          <p:nvPr>
            <p:ph type="subTitle" idx="1"/>
          </p:nvPr>
        </p:nvSpPr>
        <p:spPr>
          <a:xfrm>
            <a:off x="713225" y="2367325"/>
            <a:ext cx="3386700" cy="998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3" name="Google Shape;223;p17"/>
          <p:cNvSpPr>
            <a:spLocks noGrp="1"/>
          </p:cNvSpPr>
          <p:nvPr>
            <p:ph type="pic" idx="2"/>
          </p:nvPr>
        </p:nvSpPr>
        <p:spPr>
          <a:xfrm>
            <a:off x="4867206" y="1947361"/>
            <a:ext cx="3268800" cy="18387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_1">
    <p:spTree>
      <p:nvGrpSpPr>
        <p:cNvPr id="1" name="Shape 224"/>
        <p:cNvGrpSpPr/>
        <p:nvPr/>
      </p:nvGrpSpPr>
      <p:grpSpPr>
        <a:xfrm>
          <a:off x="0" y="0"/>
          <a:ext cx="0" cy="0"/>
          <a:chOff x="0" y="0"/>
          <a:chExt cx="0" cy="0"/>
        </a:xfrm>
      </p:grpSpPr>
      <p:sp>
        <p:nvSpPr>
          <p:cNvPr id="225" name="Google Shape;225;p18"/>
          <p:cNvSpPr>
            <a:spLocks noGrp="1"/>
          </p:cNvSpPr>
          <p:nvPr>
            <p:ph type="pic" idx="2"/>
          </p:nvPr>
        </p:nvSpPr>
        <p:spPr>
          <a:xfrm>
            <a:off x="215788" y="3507600"/>
            <a:ext cx="4235700" cy="1464600"/>
          </a:xfrm>
          <a:prstGeom prst="roundRect">
            <a:avLst>
              <a:gd name="adj" fmla="val 16667"/>
            </a:avLst>
          </a:prstGeom>
          <a:noFill/>
          <a:ln>
            <a:noFill/>
          </a:ln>
        </p:spPr>
      </p:sp>
      <p:sp>
        <p:nvSpPr>
          <p:cNvPr id="226" name="Google Shape;226;p18"/>
          <p:cNvSpPr>
            <a:spLocks noGrp="1"/>
          </p:cNvSpPr>
          <p:nvPr>
            <p:ph type="pic" idx="3"/>
          </p:nvPr>
        </p:nvSpPr>
        <p:spPr>
          <a:xfrm>
            <a:off x="4692517" y="3507600"/>
            <a:ext cx="4235700" cy="1464600"/>
          </a:xfrm>
          <a:prstGeom prst="roundRect">
            <a:avLst>
              <a:gd name="adj" fmla="val 16667"/>
            </a:avLst>
          </a:prstGeom>
          <a:noFill/>
          <a:ln>
            <a:noFill/>
          </a:ln>
        </p:spPr>
      </p:sp>
      <p:sp>
        <p:nvSpPr>
          <p:cNvPr id="227" name="Google Shape;227;p18"/>
          <p:cNvSpPr/>
          <p:nvPr/>
        </p:nvSpPr>
        <p:spPr>
          <a:xfrm>
            <a:off x="0" y="0"/>
            <a:ext cx="9155700" cy="3242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txBox="1">
            <a:spLocks noGrp="1"/>
          </p:cNvSpPr>
          <p:nvPr>
            <p:ph type="subTitle" idx="1"/>
          </p:nvPr>
        </p:nvSpPr>
        <p:spPr>
          <a:xfrm>
            <a:off x="5181657" y="1504226"/>
            <a:ext cx="3088800" cy="13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rgbClr val="595959"/>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9" name="Google Shape;229;p18"/>
          <p:cNvSpPr txBox="1">
            <a:spLocks noGrp="1"/>
          </p:cNvSpPr>
          <p:nvPr>
            <p:ph type="subTitle" idx="4"/>
          </p:nvPr>
        </p:nvSpPr>
        <p:spPr>
          <a:xfrm>
            <a:off x="873543" y="1504227"/>
            <a:ext cx="3088800" cy="13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rgbClr val="595959"/>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0" name="Google Shape;230;p18"/>
          <p:cNvSpPr txBox="1">
            <a:spLocks noGrp="1"/>
          </p:cNvSpPr>
          <p:nvPr>
            <p:ph type="title"/>
          </p:nvPr>
        </p:nvSpPr>
        <p:spPr>
          <a:xfrm>
            <a:off x="873543" y="683925"/>
            <a:ext cx="3088800" cy="780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None/>
              <a:defRPr sz="4000">
                <a:solidFill>
                  <a:schemeClr val="dk1"/>
                </a:solidFill>
              </a:defRPr>
            </a:lvl1pPr>
            <a:lvl2pPr lvl="1" rtl="0">
              <a:spcBef>
                <a:spcPts val="0"/>
              </a:spcBef>
              <a:spcAft>
                <a:spcPts val="0"/>
              </a:spcAft>
              <a:buClr>
                <a:schemeClr val="dk1"/>
              </a:buClr>
              <a:buSzPts val="3500"/>
              <a:buNone/>
              <a:defRPr>
                <a:solidFill>
                  <a:schemeClr val="dk1"/>
                </a:solidFill>
              </a:defRPr>
            </a:lvl2pPr>
            <a:lvl3pPr lvl="2" rtl="0">
              <a:spcBef>
                <a:spcPts val="0"/>
              </a:spcBef>
              <a:spcAft>
                <a:spcPts val="0"/>
              </a:spcAft>
              <a:buClr>
                <a:schemeClr val="dk1"/>
              </a:buClr>
              <a:buSzPts val="3500"/>
              <a:buNone/>
              <a:defRPr>
                <a:solidFill>
                  <a:schemeClr val="dk1"/>
                </a:solidFill>
              </a:defRPr>
            </a:lvl3pPr>
            <a:lvl4pPr lvl="3" rtl="0">
              <a:spcBef>
                <a:spcPts val="0"/>
              </a:spcBef>
              <a:spcAft>
                <a:spcPts val="0"/>
              </a:spcAft>
              <a:buClr>
                <a:schemeClr val="dk1"/>
              </a:buClr>
              <a:buSzPts val="3500"/>
              <a:buNone/>
              <a:defRPr>
                <a:solidFill>
                  <a:schemeClr val="dk1"/>
                </a:solidFill>
              </a:defRPr>
            </a:lvl4pPr>
            <a:lvl5pPr lvl="4" rtl="0">
              <a:spcBef>
                <a:spcPts val="0"/>
              </a:spcBef>
              <a:spcAft>
                <a:spcPts val="0"/>
              </a:spcAft>
              <a:buClr>
                <a:schemeClr val="dk1"/>
              </a:buClr>
              <a:buSzPts val="3500"/>
              <a:buNone/>
              <a:defRPr>
                <a:solidFill>
                  <a:schemeClr val="dk1"/>
                </a:solidFill>
              </a:defRPr>
            </a:lvl5pPr>
            <a:lvl6pPr lvl="5" rtl="0">
              <a:spcBef>
                <a:spcPts val="0"/>
              </a:spcBef>
              <a:spcAft>
                <a:spcPts val="0"/>
              </a:spcAft>
              <a:buClr>
                <a:schemeClr val="dk1"/>
              </a:buClr>
              <a:buSzPts val="3500"/>
              <a:buNone/>
              <a:defRPr>
                <a:solidFill>
                  <a:schemeClr val="dk1"/>
                </a:solidFill>
              </a:defRPr>
            </a:lvl6pPr>
            <a:lvl7pPr lvl="6" rtl="0">
              <a:spcBef>
                <a:spcPts val="0"/>
              </a:spcBef>
              <a:spcAft>
                <a:spcPts val="0"/>
              </a:spcAft>
              <a:buClr>
                <a:schemeClr val="dk1"/>
              </a:buClr>
              <a:buSzPts val="3500"/>
              <a:buNone/>
              <a:defRPr>
                <a:solidFill>
                  <a:schemeClr val="dk1"/>
                </a:solidFill>
              </a:defRPr>
            </a:lvl7pPr>
            <a:lvl8pPr lvl="7" rtl="0">
              <a:spcBef>
                <a:spcPts val="0"/>
              </a:spcBef>
              <a:spcAft>
                <a:spcPts val="0"/>
              </a:spcAft>
              <a:buClr>
                <a:schemeClr val="dk1"/>
              </a:buClr>
              <a:buSzPts val="3500"/>
              <a:buNone/>
              <a:defRPr>
                <a:solidFill>
                  <a:schemeClr val="dk1"/>
                </a:solidFill>
              </a:defRPr>
            </a:lvl8pPr>
            <a:lvl9pPr lvl="8" rtl="0">
              <a:spcBef>
                <a:spcPts val="0"/>
              </a:spcBef>
              <a:spcAft>
                <a:spcPts val="0"/>
              </a:spcAft>
              <a:buClr>
                <a:schemeClr val="dk1"/>
              </a:buClr>
              <a:buSzPts val="3500"/>
              <a:buNone/>
              <a:defRPr>
                <a:solidFill>
                  <a:schemeClr val="dk1"/>
                </a:solidFill>
              </a:defRPr>
            </a:lvl9pPr>
          </a:lstStyle>
          <a:p>
            <a:endParaRPr/>
          </a:p>
        </p:txBody>
      </p:sp>
      <p:sp>
        <p:nvSpPr>
          <p:cNvPr id="231" name="Google Shape;231;p18"/>
          <p:cNvSpPr txBox="1">
            <a:spLocks noGrp="1"/>
          </p:cNvSpPr>
          <p:nvPr>
            <p:ph type="title" idx="5"/>
          </p:nvPr>
        </p:nvSpPr>
        <p:spPr>
          <a:xfrm>
            <a:off x="5181657" y="683925"/>
            <a:ext cx="3088800" cy="780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None/>
              <a:defRPr sz="4000">
                <a:solidFill>
                  <a:schemeClr val="dk1"/>
                </a:solidFill>
              </a:defRPr>
            </a:lvl1pPr>
            <a:lvl2pPr lvl="1" rtl="0">
              <a:spcBef>
                <a:spcPts val="0"/>
              </a:spcBef>
              <a:spcAft>
                <a:spcPts val="0"/>
              </a:spcAft>
              <a:buClr>
                <a:schemeClr val="dk1"/>
              </a:buClr>
              <a:buSzPts val="3500"/>
              <a:buNone/>
              <a:defRPr>
                <a:solidFill>
                  <a:schemeClr val="dk1"/>
                </a:solidFill>
              </a:defRPr>
            </a:lvl2pPr>
            <a:lvl3pPr lvl="2" rtl="0">
              <a:spcBef>
                <a:spcPts val="0"/>
              </a:spcBef>
              <a:spcAft>
                <a:spcPts val="0"/>
              </a:spcAft>
              <a:buClr>
                <a:schemeClr val="dk1"/>
              </a:buClr>
              <a:buSzPts val="3500"/>
              <a:buNone/>
              <a:defRPr>
                <a:solidFill>
                  <a:schemeClr val="dk1"/>
                </a:solidFill>
              </a:defRPr>
            </a:lvl3pPr>
            <a:lvl4pPr lvl="3" rtl="0">
              <a:spcBef>
                <a:spcPts val="0"/>
              </a:spcBef>
              <a:spcAft>
                <a:spcPts val="0"/>
              </a:spcAft>
              <a:buClr>
                <a:schemeClr val="dk1"/>
              </a:buClr>
              <a:buSzPts val="3500"/>
              <a:buNone/>
              <a:defRPr>
                <a:solidFill>
                  <a:schemeClr val="dk1"/>
                </a:solidFill>
              </a:defRPr>
            </a:lvl4pPr>
            <a:lvl5pPr lvl="4" rtl="0">
              <a:spcBef>
                <a:spcPts val="0"/>
              </a:spcBef>
              <a:spcAft>
                <a:spcPts val="0"/>
              </a:spcAft>
              <a:buClr>
                <a:schemeClr val="dk1"/>
              </a:buClr>
              <a:buSzPts val="3500"/>
              <a:buNone/>
              <a:defRPr>
                <a:solidFill>
                  <a:schemeClr val="dk1"/>
                </a:solidFill>
              </a:defRPr>
            </a:lvl5pPr>
            <a:lvl6pPr lvl="5" rtl="0">
              <a:spcBef>
                <a:spcPts val="0"/>
              </a:spcBef>
              <a:spcAft>
                <a:spcPts val="0"/>
              </a:spcAft>
              <a:buClr>
                <a:schemeClr val="dk1"/>
              </a:buClr>
              <a:buSzPts val="3500"/>
              <a:buNone/>
              <a:defRPr>
                <a:solidFill>
                  <a:schemeClr val="dk1"/>
                </a:solidFill>
              </a:defRPr>
            </a:lvl6pPr>
            <a:lvl7pPr lvl="6" rtl="0">
              <a:spcBef>
                <a:spcPts val="0"/>
              </a:spcBef>
              <a:spcAft>
                <a:spcPts val="0"/>
              </a:spcAft>
              <a:buClr>
                <a:schemeClr val="dk1"/>
              </a:buClr>
              <a:buSzPts val="3500"/>
              <a:buNone/>
              <a:defRPr>
                <a:solidFill>
                  <a:schemeClr val="dk1"/>
                </a:solidFill>
              </a:defRPr>
            </a:lvl7pPr>
            <a:lvl8pPr lvl="7" rtl="0">
              <a:spcBef>
                <a:spcPts val="0"/>
              </a:spcBef>
              <a:spcAft>
                <a:spcPts val="0"/>
              </a:spcAft>
              <a:buClr>
                <a:schemeClr val="dk1"/>
              </a:buClr>
              <a:buSzPts val="3500"/>
              <a:buNone/>
              <a:defRPr>
                <a:solidFill>
                  <a:schemeClr val="dk1"/>
                </a:solidFill>
              </a:defRPr>
            </a:lvl8pPr>
            <a:lvl9pPr lvl="8" rtl="0">
              <a:spcBef>
                <a:spcPts val="0"/>
              </a:spcBef>
              <a:spcAft>
                <a:spcPts val="0"/>
              </a:spcAft>
              <a:buClr>
                <a:schemeClr val="dk1"/>
              </a:buClr>
              <a:buSzPts val="3500"/>
              <a:buNone/>
              <a:defRPr>
                <a:solidFill>
                  <a:schemeClr val="dk1"/>
                </a:solidFill>
              </a:defRPr>
            </a:lvl9pPr>
          </a:lstStyle>
          <a:p>
            <a:endParaRPr/>
          </a:p>
        </p:txBody>
      </p:sp>
      <p:grpSp>
        <p:nvGrpSpPr>
          <p:cNvPr id="232" name="Google Shape;232;p18"/>
          <p:cNvGrpSpPr/>
          <p:nvPr/>
        </p:nvGrpSpPr>
        <p:grpSpPr>
          <a:xfrm>
            <a:off x="564653" y="130177"/>
            <a:ext cx="313789" cy="206842"/>
            <a:chOff x="-792975" y="1911550"/>
            <a:chExt cx="500700" cy="388800"/>
          </a:xfrm>
        </p:grpSpPr>
        <p:sp>
          <p:nvSpPr>
            <p:cNvPr id="233" name="Google Shape;233;p18"/>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8"/>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18"/>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8"/>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9" name="Google Shape;239;p18"/>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_1_2">
    <p:spTree>
      <p:nvGrpSpPr>
        <p:cNvPr id="1" name="Shape 240"/>
        <p:cNvGrpSpPr/>
        <p:nvPr/>
      </p:nvGrpSpPr>
      <p:grpSpPr>
        <a:xfrm>
          <a:off x="0" y="0"/>
          <a:ext cx="0" cy="0"/>
          <a:chOff x="0" y="0"/>
          <a:chExt cx="0" cy="0"/>
        </a:xfrm>
      </p:grpSpPr>
      <p:sp>
        <p:nvSpPr>
          <p:cNvPr id="241" name="Google Shape;241;p19"/>
          <p:cNvSpPr/>
          <p:nvPr/>
        </p:nvSpPr>
        <p:spPr>
          <a:xfrm>
            <a:off x="0" y="0"/>
            <a:ext cx="9155700" cy="130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 name="Google Shape;242;p19"/>
          <p:cNvGrpSpPr/>
          <p:nvPr/>
        </p:nvGrpSpPr>
        <p:grpSpPr>
          <a:xfrm>
            <a:off x="564653" y="130177"/>
            <a:ext cx="313789" cy="206842"/>
            <a:chOff x="-792975" y="1911550"/>
            <a:chExt cx="500700" cy="388800"/>
          </a:xfrm>
        </p:grpSpPr>
        <p:sp>
          <p:nvSpPr>
            <p:cNvPr id="243" name="Google Shape;243;p19"/>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19"/>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 name="Google Shape;249;p19"/>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250" name="Google Shape;250;p19"/>
          <p:cNvSpPr txBox="1">
            <a:spLocks noGrp="1"/>
          </p:cNvSpPr>
          <p:nvPr>
            <p:ph type="subTitle" idx="1"/>
          </p:nvPr>
        </p:nvSpPr>
        <p:spPr>
          <a:xfrm>
            <a:off x="5023189" y="2627300"/>
            <a:ext cx="2803200" cy="50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500"/>
              <a:buNone/>
              <a:defRPr sz="2400" b="1">
                <a:solidFill>
                  <a:schemeClr val="dk1"/>
                </a:solidFill>
              </a:defRPr>
            </a:lvl1pPr>
            <a:lvl2pPr lvl="1" algn="ctr" rtl="0">
              <a:lnSpc>
                <a:spcPct val="100000"/>
              </a:lnSpc>
              <a:spcBef>
                <a:spcPts val="0"/>
              </a:spcBef>
              <a:spcAft>
                <a:spcPts val="0"/>
              </a:spcAft>
              <a:buClr>
                <a:schemeClr val="dk1"/>
              </a:buClr>
              <a:buSzPts val="2500"/>
              <a:buNone/>
              <a:defRPr sz="2500">
                <a:solidFill>
                  <a:schemeClr val="dk1"/>
                </a:solidFill>
              </a:defRPr>
            </a:lvl2pPr>
            <a:lvl3pPr lvl="2" algn="ctr" rtl="0">
              <a:lnSpc>
                <a:spcPct val="100000"/>
              </a:lnSpc>
              <a:spcBef>
                <a:spcPts val="0"/>
              </a:spcBef>
              <a:spcAft>
                <a:spcPts val="0"/>
              </a:spcAft>
              <a:buClr>
                <a:schemeClr val="dk1"/>
              </a:buClr>
              <a:buSzPts val="2500"/>
              <a:buNone/>
              <a:defRPr sz="2500">
                <a:solidFill>
                  <a:schemeClr val="dk1"/>
                </a:solidFill>
              </a:defRPr>
            </a:lvl3pPr>
            <a:lvl4pPr lvl="3" algn="ctr" rtl="0">
              <a:lnSpc>
                <a:spcPct val="100000"/>
              </a:lnSpc>
              <a:spcBef>
                <a:spcPts val="0"/>
              </a:spcBef>
              <a:spcAft>
                <a:spcPts val="0"/>
              </a:spcAft>
              <a:buClr>
                <a:schemeClr val="dk1"/>
              </a:buClr>
              <a:buSzPts val="2500"/>
              <a:buNone/>
              <a:defRPr sz="2500">
                <a:solidFill>
                  <a:schemeClr val="dk1"/>
                </a:solidFill>
              </a:defRPr>
            </a:lvl4pPr>
            <a:lvl5pPr lvl="4" algn="ctr" rtl="0">
              <a:lnSpc>
                <a:spcPct val="100000"/>
              </a:lnSpc>
              <a:spcBef>
                <a:spcPts val="0"/>
              </a:spcBef>
              <a:spcAft>
                <a:spcPts val="0"/>
              </a:spcAft>
              <a:buClr>
                <a:schemeClr val="dk1"/>
              </a:buClr>
              <a:buSzPts val="2500"/>
              <a:buNone/>
              <a:defRPr sz="2500">
                <a:solidFill>
                  <a:schemeClr val="dk1"/>
                </a:solidFill>
              </a:defRPr>
            </a:lvl5pPr>
            <a:lvl6pPr lvl="5" algn="ctr" rtl="0">
              <a:lnSpc>
                <a:spcPct val="100000"/>
              </a:lnSpc>
              <a:spcBef>
                <a:spcPts val="0"/>
              </a:spcBef>
              <a:spcAft>
                <a:spcPts val="0"/>
              </a:spcAft>
              <a:buClr>
                <a:schemeClr val="dk1"/>
              </a:buClr>
              <a:buSzPts val="2500"/>
              <a:buNone/>
              <a:defRPr sz="2500">
                <a:solidFill>
                  <a:schemeClr val="dk1"/>
                </a:solidFill>
              </a:defRPr>
            </a:lvl6pPr>
            <a:lvl7pPr lvl="6" algn="ctr" rtl="0">
              <a:lnSpc>
                <a:spcPct val="100000"/>
              </a:lnSpc>
              <a:spcBef>
                <a:spcPts val="0"/>
              </a:spcBef>
              <a:spcAft>
                <a:spcPts val="0"/>
              </a:spcAft>
              <a:buClr>
                <a:schemeClr val="dk1"/>
              </a:buClr>
              <a:buSzPts val="2500"/>
              <a:buNone/>
              <a:defRPr sz="2500">
                <a:solidFill>
                  <a:schemeClr val="dk1"/>
                </a:solidFill>
              </a:defRPr>
            </a:lvl7pPr>
            <a:lvl8pPr lvl="7" algn="ctr" rtl="0">
              <a:lnSpc>
                <a:spcPct val="100000"/>
              </a:lnSpc>
              <a:spcBef>
                <a:spcPts val="0"/>
              </a:spcBef>
              <a:spcAft>
                <a:spcPts val="0"/>
              </a:spcAft>
              <a:buClr>
                <a:schemeClr val="dk1"/>
              </a:buClr>
              <a:buSzPts val="2500"/>
              <a:buNone/>
              <a:defRPr sz="2500">
                <a:solidFill>
                  <a:schemeClr val="dk1"/>
                </a:solidFill>
              </a:defRPr>
            </a:lvl8pPr>
            <a:lvl9pPr lvl="8" algn="ctr" rtl="0">
              <a:lnSpc>
                <a:spcPct val="100000"/>
              </a:lnSpc>
              <a:spcBef>
                <a:spcPts val="0"/>
              </a:spcBef>
              <a:spcAft>
                <a:spcPts val="0"/>
              </a:spcAft>
              <a:buClr>
                <a:schemeClr val="dk1"/>
              </a:buClr>
              <a:buSzPts val="2500"/>
              <a:buNone/>
              <a:defRPr sz="2500">
                <a:solidFill>
                  <a:schemeClr val="dk1"/>
                </a:solidFill>
              </a:defRPr>
            </a:lvl9pPr>
          </a:lstStyle>
          <a:p>
            <a:endParaRPr/>
          </a:p>
        </p:txBody>
      </p:sp>
      <p:sp>
        <p:nvSpPr>
          <p:cNvPr id="251" name="Google Shape;251;p19"/>
          <p:cNvSpPr txBox="1">
            <a:spLocks noGrp="1"/>
          </p:cNvSpPr>
          <p:nvPr>
            <p:ph type="subTitle" idx="2"/>
          </p:nvPr>
        </p:nvSpPr>
        <p:spPr>
          <a:xfrm>
            <a:off x="1317611" y="2627300"/>
            <a:ext cx="2803200" cy="50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500"/>
              <a:buNone/>
              <a:defRPr sz="2400" b="1">
                <a:solidFill>
                  <a:schemeClr val="dk1"/>
                </a:solidFill>
              </a:defRPr>
            </a:lvl1pPr>
            <a:lvl2pPr lvl="1" algn="ctr" rtl="0">
              <a:lnSpc>
                <a:spcPct val="100000"/>
              </a:lnSpc>
              <a:spcBef>
                <a:spcPts val="0"/>
              </a:spcBef>
              <a:spcAft>
                <a:spcPts val="0"/>
              </a:spcAft>
              <a:buClr>
                <a:schemeClr val="dk1"/>
              </a:buClr>
              <a:buSzPts val="2500"/>
              <a:buNone/>
              <a:defRPr sz="2500">
                <a:solidFill>
                  <a:schemeClr val="dk1"/>
                </a:solidFill>
              </a:defRPr>
            </a:lvl2pPr>
            <a:lvl3pPr lvl="2" algn="ctr" rtl="0">
              <a:lnSpc>
                <a:spcPct val="100000"/>
              </a:lnSpc>
              <a:spcBef>
                <a:spcPts val="0"/>
              </a:spcBef>
              <a:spcAft>
                <a:spcPts val="0"/>
              </a:spcAft>
              <a:buClr>
                <a:schemeClr val="dk1"/>
              </a:buClr>
              <a:buSzPts val="2500"/>
              <a:buNone/>
              <a:defRPr sz="2500">
                <a:solidFill>
                  <a:schemeClr val="dk1"/>
                </a:solidFill>
              </a:defRPr>
            </a:lvl3pPr>
            <a:lvl4pPr lvl="3" algn="ctr" rtl="0">
              <a:lnSpc>
                <a:spcPct val="100000"/>
              </a:lnSpc>
              <a:spcBef>
                <a:spcPts val="0"/>
              </a:spcBef>
              <a:spcAft>
                <a:spcPts val="0"/>
              </a:spcAft>
              <a:buClr>
                <a:schemeClr val="dk1"/>
              </a:buClr>
              <a:buSzPts val="2500"/>
              <a:buNone/>
              <a:defRPr sz="2500">
                <a:solidFill>
                  <a:schemeClr val="dk1"/>
                </a:solidFill>
              </a:defRPr>
            </a:lvl4pPr>
            <a:lvl5pPr lvl="4" algn="ctr" rtl="0">
              <a:lnSpc>
                <a:spcPct val="100000"/>
              </a:lnSpc>
              <a:spcBef>
                <a:spcPts val="0"/>
              </a:spcBef>
              <a:spcAft>
                <a:spcPts val="0"/>
              </a:spcAft>
              <a:buClr>
                <a:schemeClr val="dk1"/>
              </a:buClr>
              <a:buSzPts val="2500"/>
              <a:buNone/>
              <a:defRPr sz="2500">
                <a:solidFill>
                  <a:schemeClr val="dk1"/>
                </a:solidFill>
              </a:defRPr>
            </a:lvl5pPr>
            <a:lvl6pPr lvl="5" algn="ctr" rtl="0">
              <a:lnSpc>
                <a:spcPct val="100000"/>
              </a:lnSpc>
              <a:spcBef>
                <a:spcPts val="0"/>
              </a:spcBef>
              <a:spcAft>
                <a:spcPts val="0"/>
              </a:spcAft>
              <a:buClr>
                <a:schemeClr val="dk1"/>
              </a:buClr>
              <a:buSzPts val="2500"/>
              <a:buNone/>
              <a:defRPr sz="2500">
                <a:solidFill>
                  <a:schemeClr val="dk1"/>
                </a:solidFill>
              </a:defRPr>
            </a:lvl6pPr>
            <a:lvl7pPr lvl="6" algn="ctr" rtl="0">
              <a:lnSpc>
                <a:spcPct val="100000"/>
              </a:lnSpc>
              <a:spcBef>
                <a:spcPts val="0"/>
              </a:spcBef>
              <a:spcAft>
                <a:spcPts val="0"/>
              </a:spcAft>
              <a:buClr>
                <a:schemeClr val="dk1"/>
              </a:buClr>
              <a:buSzPts val="2500"/>
              <a:buNone/>
              <a:defRPr sz="2500">
                <a:solidFill>
                  <a:schemeClr val="dk1"/>
                </a:solidFill>
              </a:defRPr>
            </a:lvl7pPr>
            <a:lvl8pPr lvl="7" algn="ctr" rtl="0">
              <a:lnSpc>
                <a:spcPct val="100000"/>
              </a:lnSpc>
              <a:spcBef>
                <a:spcPts val="0"/>
              </a:spcBef>
              <a:spcAft>
                <a:spcPts val="0"/>
              </a:spcAft>
              <a:buClr>
                <a:schemeClr val="dk1"/>
              </a:buClr>
              <a:buSzPts val="2500"/>
              <a:buNone/>
              <a:defRPr sz="2500">
                <a:solidFill>
                  <a:schemeClr val="dk1"/>
                </a:solidFill>
              </a:defRPr>
            </a:lvl8pPr>
            <a:lvl9pPr lvl="8" algn="ctr" rtl="0">
              <a:lnSpc>
                <a:spcPct val="100000"/>
              </a:lnSpc>
              <a:spcBef>
                <a:spcPts val="0"/>
              </a:spcBef>
              <a:spcAft>
                <a:spcPts val="0"/>
              </a:spcAft>
              <a:buClr>
                <a:schemeClr val="dk1"/>
              </a:buClr>
              <a:buSzPts val="2500"/>
              <a:buNone/>
              <a:defRPr sz="2500">
                <a:solidFill>
                  <a:schemeClr val="dk1"/>
                </a:solidFill>
              </a:defRPr>
            </a:lvl9pPr>
          </a:lstStyle>
          <a:p>
            <a:endParaRPr/>
          </a:p>
        </p:txBody>
      </p:sp>
      <p:sp>
        <p:nvSpPr>
          <p:cNvPr id="252" name="Google Shape;252;p19"/>
          <p:cNvSpPr txBox="1">
            <a:spLocks noGrp="1"/>
          </p:cNvSpPr>
          <p:nvPr>
            <p:ph type="subTitle" idx="3"/>
          </p:nvPr>
        </p:nvSpPr>
        <p:spPr>
          <a:xfrm>
            <a:off x="5023189" y="3132010"/>
            <a:ext cx="2803200" cy="13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3" name="Google Shape;253;p19"/>
          <p:cNvSpPr txBox="1">
            <a:spLocks noGrp="1"/>
          </p:cNvSpPr>
          <p:nvPr>
            <p:ph type="subTitle" idx="4"/>
          </p:nvPr>
        </p:nvSpPr>
        <p:spPr>
          <a:xfrm>
            <a:off x="1317611" y="3132010"/>
            <a:ext cx="2803200" cy="13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4" name="Google Shape;254;p19"/>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1_1">
    <p:spTree>
      <p:nvGrpSpPr>
        <p:cNvPr id="1" name="Shape 255"/>
        <p:cNvGrpSpPr/>
        <p:nvPr/>
      </p:nvGrpSpPr>
      <p:grpSpPr>
        <a:xfrm>
          <a:off x="0" y="0"/>
          <a:ext cx="0" cy="0"/>
          <a:chOff x="0" y="0"/>
          <a:chExt cx="0" cy="0"/>
        </a:xfrm>
      </p:grpSpPr>
      <p:sp>
        <p:nvSpPr>
          <p:cNvPr id="256" name="Google Shape;256;p20"/>
          <p:cNvSpPr/>
          <p:nvPr/>
        </p:nvSpPr>
        <p:spPr>
          <a:xfrm>
            <a:off x="0" y="0"/>
            <a:ext cx="9155700" cy="1305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 name="Google Shape;257;p20"/>
          <p:cNvGrpSpPr/>
          <p:nvPr/>
        </p:nvGrpSpPr>
        <p:grpSpPr>
          <a:xfrm>
            <a:off x="564653" y="130177"/>
            <a:ext cx="313789" cy="206842"/>
            <a:chOff x="-792975" y="1911550"/>
            <a:chExt cx="500700" cy="388800"/>
          </a:xfrm>
        </p:grpSpPr>
        <p:sp>
          <p:nvSpPr>
            <p:cNvPr id="258" name="Google Shape;258;p20"/>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2" name="Google Shape;262;p20"/>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263" name="Google Shape;263;p20"/>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txBox="1">
            <a:spLocks noGrp="1"/>
          </p:cNvSpPr>
          <p:nvPr>
            <p:ph type="body" idx="1"/>
          </p:nvPr>
        </p:nvSpPr>
        <p:spPr>
          <a:xfrm>
            <a:off x="713225" y="1573200"/>
            <a:ext cx="3858900" cy="3035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solidFill>
                  <a:schemeClr val="dk2"/>
                </a:solidFill>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66" name="Google Shape;266;p20"/>
          <p:cNvSpPr txBox="1">
            <a:spLocks noGrp="1"/>
          </p:cNvSpPr>
          <p:nvPr>
            <p:ph type="body" idx="2"/>
          </p:nvPr>
        </p:nvSpPr>
        <p:spPr>
          <a:xfrm>
            <a:off x="4571850" y="1573200"/>
            <a:ext cx="3858900" cy="3035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solidFill>
                  <a:schemeClr val="dk2"/>
                </a:solidFill>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67" name="Google Shape;267;p20"/>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
          <p:cNvSpPr>
            <a:spLocks noGrp="1"/>
          </p:cNvSpPr>
          <p:nvPr>
            <p:ph type="pic" idx="2"/>
          </p:nvPr>
        </p:nvSpPr>
        <p:spPr>
          <a:xfrm>
            <a:off x="215600" y="3407850"/>
            <a:ext cx="4231800" cy="1564500"/>
          </a:xfrm>
          <a:prstGeom prst="roundRect">
            <a:avLst>
              <a:gd name="adj" fmla="val 16667"/>
            </a:avLst>
          </a:prstGeom>
          <a:noFill/>
          <a:ln>
            <a:noFill/>
          </a:ln>
        </p:spPr>
      </p:sp>
      <p:sp>
        <p:nvSpPr>
          <p:cNvPr id="29" name="Google Shape;29;p3"/>
          <p:cNvSpPr>
            <a:spLocks noGrp="1"/>
          </p:cNvSpPr>
          <p:nvPr>
            <p:ph type="pic" idx="3"/>
          </p:nvPr>
        </p:nvSpPr>
        <p:spPr>
          <a:xfrm>
            <a:off x="4696525" y="3407850"/>
            <a:ext cx="4231800" cy="1564500"/>
          </a:xfrm>
          <a:prstGeom prst="roundRect">
            <a:avLst>
              <a:gd name="adj" fmla="val 16667"/>
            </a:avLst>
          </a:prstGeom>
          <a:noFill/>
          <a:ln>
            <a:noFill/>
          </a:ln>
        </p:spPr>
      </p:sp>
      <p:sp>
        <p:nvSpPr>
          <p:cNvPr id="30" name="Google Shape;30;p3"/>
          <p:cNvSpPr/>
          <p:nvPr/>
        </p:nvSpPr>
        <p:spPr>
          <a:xfrm>
            <a:off x="0" y="-14500"/>
            <a:ext cx="9144000" cy="3249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txBox="1">
            <a:spLocks noGrp="1"/>
          </p:cNvSpPr>
          <p:nvPr>
            <p:ph type="title"/>
          </p:nvPr>
        </p:nvSpPr>
        <p:spPr>
          <a:xfrm>
            <a:off x="3209850" y="730325"/>
            <a:ext cx="4981800" cy="20307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3600"/>
              <a:buNone/>
              <a:defRPr sz="6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2" name="Google Shape;32;p3"/>
          <p:cNvSpPr txBox="1">
            <a:spLocks noGrp="1"/>
          </p:cNvSpPr>
          <p:nvPr>
            <p:ph type="title" idx="4" hasCustomPrompt="1"/>
          </p:nvPr>
        </p:nvSpPr>
        <p:spPr>
          <a:xfrm>
            <a:off x="945250" y="836600"/>
            <a:ext cx="1615500" cy="9465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Clr>
                <a:schemeClr val="dk2"/>
              </a:buClr>
              <a:buSzPts val="7200"/>
              <a:buNone/>
              <a:defRPr sz="6500"/>
            </a:lvl1pPr>
            <a:lvl2pPr lvl="1" algn="ctr" rtl="0">
              <a:spcBef>
                <a:spcPts val="0"/>
              </a:spcBef>
              <a:spcAft>
                <a:spcPts val="0"/>
              </a:spcAft>
              <a:buClr>
                <a:schemeClr val="dk2"/>
              </a:buClr>
              <a:buSzPts val="9600"/>
              <a:buNone/>
              <a:defRPr sz="9600">
                <a:solidFill>
                  <a:schemeClr val="dk2"/>
                </a:solidFill>
              </a:defRPr>
            </a:lvl2pPr>
            <a:lvl3pPr lvl="2" algn="ctr" rtl="0">
              <a:spcBef>
                <a:spcPts val="0"/>
              </a:spcBef>
              <a:spcAft>
                <a:spcPts val="0"/>
              </a:spcAft>
              <a:buClr>
                <a:schemeClr val="dk2"/>
              </a:buClr>
              <a:buSzPts val="9600"/>
              <a:buNone/>
              <a:defRPr sz="9600">
                <a:solidFill>
                  <a:schemeClr val="dk2"/>
                </a:solidFill>
              </a:defRPr>
            </a:lvl3pPr>
            <a:lvl4pPr lvl="3" algn="ctr" rtl="0">
              <a:spcBef>
                <a:spcPts val="0"/>
              </a:spcBef>
              <a:spcAft>
                <a:spcPts val="0"/>
              </a:spcAft>
              <a:buClr>
                <a:schemeClr val="dk2"/>
              </a:buClr>
              <a:buSzPts val="9600"/>
              <a:buNone/>
              <a:defRPr sz="9600">
                <a:solidFill>
                  <a:schemeClr val="dk2"/>
                </a:solidFill>
              </a:defRPr>
            </a:lvl4pPr>
            <a:lvl5pPr lvl="4" algn="ctr" rtl="0">
              <a:spcBef>
                <a:spcPts val="0"/>
              </a:spcBef>
              <a:spcAft>
                <a:spcPts val="0"/>
              </a:spcAft>
              <a:buClr>
                <a:schemeClr val="dk2"/>
              </a:buClr>
              <a:buSzPts val="9600"/>
              <a:buNone/>
              <a:defRPr sz="9600">
                <a:solidFill>
                  <a:schemeClr val="dk2"/>
                </a:solidFill>
              </a:defRPr>
            </a:lvl5pPr>
            <a:lvl6pPr lvl="5" algn="ctr" rtl="0">
              <a:spcBef>
                <a:spcPts val="0"/>
              </a:spcBef>
              <a:spcAft>
                <a:spcPts val="0"/>
              </a:spcAft>
              <a:buClr>
                <a:schemeClr val="dk2"/>
              </a:buClr>
              <a:buSzPts val="9600"/>
              <a:buNone/>
              <a:defRPr sz="9600">
                <a:solidFill>
                  <a:schemeClr val="dk2"/>
                </a:solidFill>
              </a:defRPr>
            </a:lvl6pPr>
            <a:lvl7pPr lvl="6" algn="ctr" rtl="0">
              <a:spcBef>
                <a:spcPts val="0"/>
              </a:spcBef>
              <a:spcAft>
                <a:spcPts val="0"/>
              </a:spcAft>
              <a:buClr>
                <a:schemeClr val="dk2"/>
              </a:buClr>
              <a:buSzPts val="9600"/>
              <a:buNone/>
              <a:defRPr sz="9600">
                <a:solidFill>
                  <a:schemeClr val="dk2"/>
                </a:solidFill>
              </a:defRPr>
            </a:lvl7pPr>
            <a:lvl8pPr lvl="7" algn="ctr" rtl="0">
              <a:spcBef>
                <a:spcPts val="0"/>
              </a:spcBef>
              <a:spcAft>
                <a:spcPts val="0"/>
              </a:spcAft>
              <a:buClr>
                <a:schemeClr val="dk2"/>
              </a:buClr>
              <a:buSzPts val="9600"/>
              <a:buNone/>
              <a:defRPr sz="9600">
                <a:solidFill>
                  <a:schemeClr val="dk2"/>
                </a:solidFill>
              </a:defRPr>
            </a:lvl8pPr>
            <a:lvl9pPr lvl="8" algn="ctr" rtl="0">
              <a:spcBef>
                <a:spcPts val="0"/>
              </a:spcBef>
              <a:spcAft>
                <a:spcPts val="0"/>
              </a:spcAft>
              <a:buClr>
                <a:schemeClr val="dk2"/>
              </a:buClr>
              <a:buSzPts val="9600"/>
              <a:buNone/>
              <a:defRPr sz="9600">
                <a:solidFill>
                  <a:schemeClr val="dk2"/>
                </a:solidFill>
              </a:defRPr>
            </a:lvl9pPr>
          </a:lstStyle>
          <a:p>
            <a:r>
              <a:t>xx%</a:t>
            </a:r>
          </a:p>
        </p:txBody>
      </p:sp>
      <p:sp>
        <p:nvSpPr>
          <p:cNvPr id="33" name="Google Shape;33;p3"/>
          <p:cNvSpPr txBox="1">
            <a:spLocks noGrp="1"/>
          </p:cNvSpPr>
          <p:nvPr>
            <p:ph type="subTitle" idx="1"/>
          </p:nvPr>
        </p:nvSpPr>
        <p:spPr>
          <a:xfrm>
            <a:off x="945250" y="2070425"/>
            <a:ext cx="2454900" cy="690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800">
                <a:solidFill>
                  <a:schemeClr val="dk2"/>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4" name="Google Shape;34;p3"/>
          <p:cNvSpPr txBox="1">
            <a:spLocks noGrp="1"/>
          </p:cNvSpPr>
          <p:nvPr>
            <p:ph type="title" idx="5" hasCustomPrompt="1"/>
          </p:nvPr>
        </p:nvSpPr>
        <p:spPr>
          <a:xfrm>
            <a:off x="3607350" y="120050"/>
            <a:ext cx="1929300" cy="227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400"/>
              <a:buNone/>
              <a:defRPr sz="1400">
                <a:solidFill>
                  <a:schemeClr val="dk2"/>
                </a:solidFill>
              </a:defRPr>
            </a:lvl2pPr>
            <a:lvl3pPr lvl="2" algn="ctr" rtl="0">
              <a:spcBef>
                <a:spcPts val="0"/>
              </a:spcBef>
              <a:spcAft>
                <a:spcPts val="0"/>
              </a:spcAft>
              <a:buClr>
                <a:schemeClr val="dk2"/>
              </a:buClr>
              <a:buSzPts val="1400"/>
              <a:buNone/>
              <a:defRPr sz="1400">
                <a:solidFill>
                  <a:schemeClr val="dk2"/>
                </a:solidFill>
              </a:defRPr>
            </a:lvl3pPr>
            <a:lvl4pPr lvl="3" algn="ctr" rtl="0">
              <a:spcBef>
                <a:spcPts val="0"/>
              </a:spcBef>
              <a:spcAft>
                <a:spcPts val="0"/>
              </a:spcAft>
              <a:buClr>
                <a:schemeClr val="dk2"/>
              </a:buClr>
              <a:buSzPts val="1400"/>
              <a:buNone/>
              <a:defRPr sz="1400">
                <a:solidFill>
                  <a:schemeClr val="dk2"/>
                </a:solidFill>
              </a:defRPr>
            </a:lvl4pPr>
            <a:lvl5pPr lvl="4" algn="ctr" rtl="0">
              <a:spcBef>
                <a:spcPts val="0"/>
              </a:spcBef>
              <a:spcAft>
                <a:spcPts val="0"/>
              </a:spcAft>
              <a:buClr>
                <a:schemeClr val="dk2"/>
              </a:buClr>
              <a:buSzPts val="1400"/>
              <a:buNone/>
              <a:defRPr sz="1400">
                <a:solidFill>
                  <a:schemeClr val="dk2"/>
                </a:solidFill>
              </a:defRPr>
            </a:lvl5pPr>
            <a:lvl6pPr lvl="5" algn="ctr" rtl="0">
              <a:spcBef>
                <a:spcPts val="0"/>
              </a:spcBef>
              <a:spcAft>
                <a:spcPts val="0"/>
              </a:spcAft>
              <a:buClr>
                <a:schemeClr val="dk2"/>
              </a:buClr>
              <a:buSzPts val="1400"/>
              <a:buNone/>
              <a:defRPr sz="1400">
                <a:solidFill>
                  <a:schemeClr val="dk2"/>
                </a:solidFill>
              </a:defRPr>
            </a:lvl6pPr>
            <a:lvl7pPr lvl="6" algn="ctr" rtl="0">
              <a:spcBef>
                <a:spcPts val="0"/>
              </a:spcBef>
              <a:spcAft>
                <a:spcPts val="0"/>
              </a:spcAft>
              <a:buClr>
                <a:schemeClr val="dk2"/>
              </a:buClr>
              <a:buSzPts val="1400"/>
              <a:buNone/>
              <a:defRPr sz="1400">
                <a:solidFill>
                  <a:schemeClr val="dk2"/>
                </a:solidFill>
              </a:defRPr>
            </a:lvl7pPr>
            <a:lvl8pPr lvl="7" algn="ctr" rtl="0">
              <a:spcBef>
                <a:spcPts val="0"/>
              </a:spcBef>
              <a:spcAft>
                <a:spcPts val="0"/>
              </a:spcAft>
              <a:buClr>
                <a:schemeClr val="dk2"/>
              </a:buClr>
              <a:buSzPts val="1400"/>
              <a:buNone/>
              <a:defRPr sz="1400">
                <a:solidFill>
                  <a:schemeClr val="dk2"/>
                </a:solidFill>
              </a:defRPr>
            </a:lvl8pPr>
            <a:lvl9pPr lvl="8" algn="ctr" rtl="0">
              <a:spcBef>
                <a:spcPts val="0"/>
              </a:spcBef>
              <a:spcAft>
                <a:spcPts val="0"/>
              </a:spcAft>
              <a:buClr>
                <a:schemeClr val="dk2"/>
              </a:buClr>
              <a:buSzPts val="1400"/>
              <a:buNone/>
              <a:defRPr sz="1400">
                <a:solidFill>
                  <a:schemeClr val="dk2"/>
                </a:solidFill>
              </a:defRPr>
            </a:lvl9pPr>
          </a:lstStyle>
          <a:p>
            <a:r>
              <a:t>xx%</a:t>
            </a:r>
          </a:p>
        </p:txBody>
      </p:sp>
      <p:cxnSp>
        <p:nvCxnSpPr>
          <p:cNvPr id="35" name="Google Shape;35;p3"/>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grpSp>
        <p:nvGrpSpPr>
          <p:cNvPr id="36" name="Google Shape;36;p3"/>
          <p:cNvGrpSpPr/>
          <p:nvPr/>
        </p:nvGrpSpPr>
        <p:grpSpPr>
          <a:xfrm>
            <a:off x="564653" y="130177"/>
            <a:ext cx="313789" cy="206842"/>
            <a:chOff x="-792975" y="1911550"/>
            <a:chExt cx="500700" cy="388800"/>
          </a:xfrm>
        </p:grpSpPr>
        <p:sp>
          <p:nvSpPr>
            <p:cNvPr id="37" name="Google Shape;37;p3"/>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3"/>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4">
  <p:cSld name="TITLE_AND_TWO_COLUMNS_1_1_1_1_1">
    <p:spTree>
      <p:nvGrpSpPr>
        <p:cNvPr id="1" name="Shape 268"/>
        <p:cNvGrpSpPr/>
        <p:nvPr/>
      </p:nvGrpSpPr>
      <p:grpSpPr>
        <a:xfrm>
          <a:off x="0" y="0"/>
          <a:ext cx="0" cy="0"/>
          <a:chOff x="0" y="0"/>
          <a:chExt cx="0" cy="0"/>
        </a:xfrm>
      </p:grpSpPr>
      <p:sp>
        <p:nvSpPr>
          <p:cNvPr id="269" name="Google Shape;269;p21"/>
          <p:cNvSpPr/>
          <p:nvPr/>
        </p:nvSpPr>
        <p:spPr>
          <a:xfrm>
            <a:off x="0" y="0"/>
            <a:ext cx="9155700" cy="1305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1"/>
          <p:cNvGrpSpPr/>
          <p:nvPr/>
        </p:nvGrpSpPr>
        <p:grpSpPr>
          <a:xfrm>
            <a:off x="564653" y="130177"/>
            <a:ext cx="313789" cy="206842"/>
            <a:chOff x="-792975" y="1911550"/>
            <a:chExt cx="500700" cy="388800"/>
          </a:xfrm>
        </p:grpSpPr>
        <p:sp>
          <p:nvSpPr>
            <p:cNvPr id="271" name="Google Shape;271;p21"/>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5" name="Google Shape;275;p21"/>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276" name="Google Shape;276;p21"/>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1"/>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1"/>
          <p:cNvSpPr txBox="1">
            <a:spLocks noGrp="1"/>
          </p:cNvSpPr>
          <p:nvPr>
            <p:ph type="body" idx="1"/>
          </p:nvPr>
        </p:nvSpPr>
        <p:spPr>
          <a:xfrm>
            <a:off x="713225" y="1573200"/>
            <a:ext cx="3858900" cy="3035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solidFill>
                  <a:schemeClr val="dk2"/>
                </a:solidFill>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79" name="Google Shape;279;p21"/>
          <p:cNvSpPr txBox="1">
            <a:spLocks noGrp="1"/>
          </p:cNvSpPr>
          <p:nvPr>
            <p:ph type="body" idx="2"/>
          </p:nvPr>
        </p:nvSpPr>
        <p:spPr>
          <a:xfrm>
            <a:off x="4571850" y="1573200"/>
            <a:ext cx="3858900" cy="3035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solidFill>
                  <a:schemeClr val="dk2"/>
                </a:solidFill>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80" name="Google Shape;280;p21"/>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81"/>
        <p:cNvGrpSpPr/>
        <p:nvPr/>
      </p:nvGrpSpPr>
      <p:grpSpPr>
        <a:xfrm>
          <a:off x="0" y="0"/>
          <a:ext cx="0" cy="0"/>
          <a:chOff x="0" y="0"/>
          <a:chExt cx="0" cy="0"/>
        </a:xfrm>
      </p:grpSpPr>
      <p:sp>
        <p:nvSpPr>
          <p:cNvPr id="282" name="Google Shape;282;p22"/>
          <p:cNvSpPr/>
          <p:nvPr/>
        </p:nvSpPr>
        <p:spPr>
          <a:xfrm>
            <a:off x="0" y="0"/>
            <a:ext cx="9155700" cy="1305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txBox="1">
            <a:spLocks noGrp="1"/>
          </p:cNvSpPr>
          <p:nvPr>
            <p:ph type="title"/>
          </p:nvPr>
        </p:nvSpPr>
        <p:spPr>
          <a:xfrm>
            <a:off x="713225" y="539500"/>
            <a:ext cx="7717500" cy="672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284" name="Google Shape;284;p22"/>
          <p:cNvSpPr txBox="1">
            <a:spLocks noGrp="1"/>
          </p:cNvSpPr>
          <p:nvPr>
            <p:ph type="subTitle" idx="1"/>
          </p:nvPr>
        </p:nvSpPr>
        <p:spPr>
          <a:xfrm>
            <a:off x="568413" y="2359046"/>
            <a:ext cx="2042400" cy="8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5" name="Google Shape;285;p22"/>
          <p:cNvSpPr txBox="1">
            <a:spLocks noGrp="1"/>
          </p:cNvSpPr>
          <p:nvPr>
            <p:ph type="subTitle" idx="2"/>
          </p:nvPr>
        </p:nvSpPr>
        <p:spPr>
          <a:xfrm>
            <a:off x="568413" y="1708567"/>
            <a:ext cx="2042400" cy="744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2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286" name="Google Shape;286;p22"/>
          <p:cNvSpPr txBox="1">
            <a:spLocks noGrp="1"/>
          </p:cNvSpPr>
          <p:nvPr>
            <p:ph type="subTitle" idx="3"/>
          </p:nvPr>
        </p:nvSpPr>
        <p:spPr>
          <a:xfrm>
            <a:off x="3550800" y="2360688"/>
            <a:ext cx="2042400" cy="8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22"/>
          <p:cNvSpPr txBox="1">
            <a:spLocks noGrp="1"/>
          </p:cNvSpPr>
          <p:nvPr>
            <p:ph type="subTitle" idx="4"/>
          </p:nvPr>
        </p:nvSpPr>
        <p:spPr>
          <a:xfrm>
            <a:off x="3550800" y="1710188"/>
            <a:ext cx="2042400" cy="744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2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288" name="Google Shape;288;p22"/>
          <p:cNvSpPr txBox="1">
            <a:spLocks noGrp="1"/>
          </p:cNvSpPr>
          <p:nvPr>
            <p:ph type="subTitle" idx="5"/>
          </p:nvPr>
        </p:nvSpPr>
        <p:spPr>
          <a:xfrm>
            <a:off x="6533188" y="2359050"/>
            <a:ext cx="2042400" cy="8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9" name="Google Shape;289;p22"/>
          <p:cNvSpPr txBox="1">
            <a:spLocks noGrp="1"/>
          </p:cNvSpPr>
          <p:nvPr>
            <p:ph type="subTitle" idx="6"/>
          </p:nvPr>
        </p:nvSpPr>
        <p:spPr>
          <a:xfrm>
            <a:off x="6533188" y="1708571"/>
            <a:ext cx="2042400" cy="744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2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290" name="Google Shape;290;p22"/>
          <p:cNvSpPr>
            <a:spLocks noGrp="1"/>
          </p:cNvSpPr>
          <p:nvPr>
            <p:ph type="pic" idx="7"/>
          </p:nvPr>
        </p:nvSpPr>
        <p:spPr>
          <a:xfrm>
            <a:off x="212975" y="3412425"/>
            <a:ext cx="2751900" cy="1564500"/>
          </a:xfrm>
          <a:prstGeom prst="roundRect">
            <a:avLst>
              <a:gd name="adj" fmla="val 16667"/>
            </a:avLst>
          </a:prstGeom>
          <a:noFill/>
          <a:ln>
            <a:noFill/>
          </a:ln>
        </p:spPr>
      </p:sp>
      <p:sp>
        <p:nvSpPr>
          <p:cNvPr id="291" name="Google Shape;291;p22"/>
          <p:cNvSpPr>
            <a:spLocks noGrp="1"/>
          </p:cNvSpPr>
          <p:nvPr>
            <p:ph type="pic" idx="8"/>
          </p:nvPr>
        </p:nvSpPr>
        <p:spPr>
          <a:xfrm>
            <a:off x="3196060" y="3412425"/>
            <a:ext cx="2751900" cy="1564500"/>
          </a:xfrm>
          <a:prstGeom prst="roundRect">
            <a:avLst>
              <a:gd name="adj" fmla="val 16667"/>
            </a:avLst>
          </a:prstGeom>
          <a:noFill/>
          <a:ln>
            <a:noFill/>
          </a:ln>
        </p:spPr>
      </p:sp>
      <p:sp>
        <p:nvSpPr>
          <p:cNvPr id="292" name="Google Shape;292;p22"/>
          <p:cNvSpPr>
            <a:spLocks noGrp="1"/>
          </p:cNvSpPr>
          <p:nvPr>
            <p:ph type="pic" idx="9"/>
          </p:nvPr>
        </p:nvSpPr>
        <p:spPr>
          <a:xfrm flipH="1">
            <a:off x="6176375" y="3412425"/>
            <a:ext cx="2751900" cy="1564500"/>
          </a:xfrm>
          <a:prstGeom prst="roundRect">
            <a:avLst>
              <a:gd name="adj" fmla="val 16667"/>
            </a:avLst>
          </a:prstGeom>
          <a:noFill/>
          <a:ln>
            <a:noFill/>
          </a:ln>
        </p:spPr>
      </p:sp>
      <p:cxnSp>
        <p:nvCxnSpPr>
          <p:cNvPr id="293" name="Google Shape;293;p22"/>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grpSp>
        <p:nvGrpSpPr>
          <p:cNvPr id="294" name="Google Shape;294;p22"/>
          <p:cNvGrpSpPr/>
          <p:nvPr/>
        </p:nvGrpSpPr>
        <p:grpSpPr>
          <a:xfrm>
            <a:off x="564653" y="130177"/>
            <a:ext cx="313789" cy="206842"/>
            <a:chOff x="-792975" y="1911550"/>
            <a:chExt cx="500700" cy="388800"/>
          </a:xfrm>
        </p:grpSpPr>
        <p:sp>
          <p:nvSpPr>
            <p:cNvPr id="295" name="Google Shape;295;p22"/>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22"/>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301"/>
        <p:cNvGrpSpPr/>
        <p:nvPr/>
      </p:nvGrpSpPr>
      <p:grpSpPr>
        <a:xfrm>
          <a:off x="0" y="0"/>
          <a:ext cx="0" cy="0"/>
          <a:chOff x="0" y="0"/>
          <a:chExt cx="0" cy="0"/>
        </a:xfrm>
      </p:grpSpPr>
      <p:sp>
        <p:nvSpPr>
          <p:cNvPr id="302" name="Google Shape;302;p23"/>
          <p:cNvSpPr/>
          <p:nvPr/>
        </p:nvSpPr>
        <p:spPr>
          <a:xfrm>
            <a:off x="0" y="0"/>
            <a:ext cx="9155700" cy="13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3" name="Google Shape;303;p23"/>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grpSp>
        <p:nvGrpSpPr>
          <p:cNvPr id="304" name="Google Shape;304;p23"/>
          <p:cNvGrpSpPr/>
          <p:nvPr/>
        </p:nvGrpSpPr>
        <p:grpSpPr>
          <a:xfrm>
            <a:off x="564653" y="130177"/>
            <a:ext cx="313789" cy="206842"/>
            <a:chOff x="-792975" y="1911550"/>
            <a:chExt cx="500700" cy="388800"/>
          </a:xfrm>
        </p:grpSpPr>
        <p:sp>
          <p:nvSpPr>
            <p:cNvPr id="305" name="Google Shape;305;p23"/>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23"/>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3"/>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3"/>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312" name="Google Shape;312;p23"/>
          <p:cNvSpPr txBox="1">
            <a:spLocks noGrp="1"/>
          </p:cNvSpPr>
          <p:nvPr>
            <p:ph type="subTitle" idx="1"/>
          </p:nvPr>
        </p:nvSpPr>
        <p:spPr>
          <a:xfrm>
            <a:off x="713250" y="3449114"/>
            <a:ext cx="2007600" cy="8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3" name="Google Shape;313;p23"/>
          <p:cNvSpPr txBox="1">
            <a:spLocks noGrp="1"/>
          </p:cNvSpPr>
          <p:nvPr>
            <p:ph type="subTitle" idx="2"/>
          </p:nvPr>
        </p:nvSpPr>
        <p:spPr>
          <a:xfrm>
            <a:off x="713250" y="2982926"/>
            <a:ext cx="2007600" cy="46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2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14" name="Google Shape;314;p23"/>
          <p:cNvSpPr txBox="1">
            <a:spLocks noGrp="1"/>
          </p:cNvSpPr>
          <p:nvPr>
            <p:ph type="subTitle" idx="3"/>
          </p:nvPr>
        </p:nvSpPr>
        <p:spPr>
          <a:xfrm>
            <a:off x="3568149" y="3449125"/>
            <a:ext cx="2007600" cy="8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23"/>
          <p:cNvSpPr txBox="1">
            <a:spLocks noGrp="1"/>
          </p:cNvSpPr>
          <p:nvPr>
            <p:ph type="subTitle" idx="4"/>
          </p:nvPr>
        </p:nvSpPr>
        <p:spPr>
          <a:xfrm>
            <a:off x="3568149" y="2982925"/>
            <a:ext cx="2007600" cy="46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2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16" name="Google Shape;316;p23"/>
          <p:cNvSpPr txBox="1">
            <a:spLocks noGrp="1"/>
          </p:cNvSpPr>
          <p:nvPr>
            <p:ph type="subTitle" idx="5"/>
          </p:nvPr>
        </p:nvSpPr>
        <p:spPr>
          <a:xfrm>
            <a:off x="6423055" y="3449102"/>
            <a:ext cx="2007600" cy="8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7" name="Google Shape;317;p23"/>
          <p:cNvSpPr txBox="1">
            <a:spLocks noGrp="1"/>
          </p:cNvSpPr>
          <p:nvPr>
            <p:ph type="subTitle" idx="6"/>
          </p:nvPr>
        </p:nvSpPr>
        <p:spPr>
          <a:xfrm>
            <a:off x="6423055" y="2982926"/>
            <a:ext cx="2007600" cy="46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2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18"/>
        <p:cNvGrpSpPr/>
        <p:nvPr/>
      </p:nvGrpSpPr>
      <p:grpSpPr>
        <a:xfrm>
          <a:off x="0" y="0"/>
          <a:ext cx="0" cy="0"/>
          <a:chOff x="0" y="0"/>
          <a:chExt cx="0" cy="0"/>
        </a:xfrm>
      </p:grpSpPr>
      <p:sp>
        <p:nvSpPr>
          <p:cNvPr id="319" name="Google Shape;319;p24"/>
          <p:cNvSpPr/>
          <p:nvPr/>
        </p:nvSpPr>
        <p:spPr>
          <a:xfrm>
            <a:off x="0" y="0"/>
            <a:ext cx="9155700" cy="130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0" name="Google Shape;320;p24"/>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grpSp>
        <p:nvGrpSpPr>
          <p:cNvPr id="321" name="Google Shape;321;p24"/>
          <p:cNvGrpSpPr/>
          <p:nvPr/>
        </p:nvGrpSpPr>
        <p:grpSpPr>
          <a:xfrm>
            <a:off x="564653" y="130177"/>
            <a:ext cx="313789" cy="206842"/>
            <a:chOff x="-792975" y="1911550"/>
            <a:chExt cx="500700" cy="388800"/>
          </a:xfrm>
        </p:grpSpPr>
        <p:sp>
          <p:nvSpPr>
            <p:cNvPr id="322" name="Google Shape;322;p24"/>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24"/>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329" name="Google Shape;329;p24"/>
          <p:cNvSpPr txBox="1">
            <a:spLocks noGrp="1"/>
          </p:cNvSpPr>
          <p:nvPr>
            <p:ph type="subTitle" idx="1"/>
          </p:nvPr>
        </p:nvSpPr>
        <p:spPr>
          <a:xfrm>
            <a:off x="1297438" y="2435563"/>
            <a:ext cx="30963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0" name="Google Shape;330;p24"/>
          <p:cNvSpPr txBox="1">
            <a:spLocks noGrp="1"/>
          </p:cNvSpPr>
          <p:nvPr>
            <p:ph type="subTitle" idx="2"/>
          </p:nvPr>
        </p:nvSpPr>
        <p:spPr>
          <a:xfrm>
            <a:off x="1297438" y="1926100"/>
            <a:ext cx="3096300" cy="50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31" name="Google Shape;331;p24"/>
          <p:cNvSpPr txBox="1">
            <a:spLocks noGrp="1"/>
          </p:cNvSpPr>
          <p:nvPr>
            <p:ph type="subTitle" idx="3"/>
          </p:nvPr>
        </p:nvSpPr>
        <p:spPr>
          <a:xfrm>
            <a:off x="1297438" y="4078775"/>
            <a:ext cx="30963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2" name="Google Shape;332;p24"/>
          <p:cNvSpPr txBox="1">
            <a:spLocks noGrp="1"/>
          </p:cNvSpPr>
          <p:nvPr>
            <p:ph type="subTitle" idx="4"/>
          </p:nvPr>
        </p:nvSpPr>
        <p:spPr>
          <a:xfrm>
            <a:off x="1297438" y="3569315"/>
            <a:ext cx="3096300" cy="50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33" name="Google Shape;333;p24"/>
          <p:cNvSpPr txBox="1">
            <a:spLocks noGrp="1"/>
          </p:cNvSpPr>
          <p:nvPr>
            <p:ph type="subTitle" idx="5"/>
          </p:nvPr>
        </p:nvSpPr>
        <p:spPr>
          <a:xfrm>
            <a:off x="4750198" y="2435548"/>
            <a:ext cx="30963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4" name="Google Shape;334;p24"/>
          <p:cNvSpPr txBox="1">
            <a:spLocks noGrp="1"/>
          </p:cNvSpPr>
          <p:nvPr>
            <p:ph type="subTitle" idx="6"/>
          </p:nvPr>
        </p:nvSpPr>
        <p:spPr>
          <a:xfrm>
            <a:off x="4750198" y="1926100"/>
            <a:ext cx="3096300" cy="50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35" name="Google Shape;335;p24"/>
          <p:cNvSpPr txBox="1">
            <a:spLocks noGrp="1"/>
          </p:cNvSpPr>
          <p:nvPr>
            <p:ph type="subTitle" idx="7"/>
          </p:nvPr>
        </p:nvSpPr>
        <p:spPr>
          <a:xfrm>
            <a:off x="4750198" y="4078758"/>
            <a:ext cx="30963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6" name="Google Shape;336;p24"/>
          <p:cNvSpPr txBox="1">
            <a:spLocks noGrp="1"/>
          </p:cNvSpPr>
          <p:nvPr>
            <p:ph type="subTitle" idx="8"/>
          </p:nvPr>
        </p:nvSpPr>
        <p:spPr>
          <a:xfrm>
            <a:off x="4750198" y="3569300"/>
            <a:ext cx="3096300" cy="50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337"/>
        <p:cNvGrpSpPr/>
        <p:nvPr/>
      </p:nvGrpSpPr>
      <p:grpSpPr>
        <a:xfrm>
          <a:off x="0" y="0"/>
          <a:ext cx="0" cy="0"/>
          <a:chOff x="0" y="0"/>
          <a:chExt cx="0" cy="0"/>
        </a:xfrm>
      </p:grpSpPr>
      <p:sp>
        <p:nvSpPr>
          <p:cNvPr id="338" name="Google Shape;338;p25"/>
          <p:cNvSpPr/>
          <p:nvPr/>
        </p:nvSpPr>
        <p:spPr>
          <a:xfrm>
            <a:off x="0" y="0"/>
            <a:ext cx="9155700" cy="1305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 name="Google Shape;339;p25"/>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grpSp>
        <p:nvGrpSpPr>
          <p:cNvPr id="340" name="Google Shape;340;p25"/>
          <p:cNvGrpSpPr/>
          <p:nvPr/>
        </p:nvGrpSpPr>
        <p:grpSpPr>
          <a:xfrm>
            <a:off x="564653" y="130177"/>
            <a:ext cx="313789" cy="206842"/>
            <a:chOff x="-792975" y="1911550"/>
            <a:chExt cx="500700" cy="388800"/>
          </a:xfrm>
        </p:grpSpPr>
        <p:sp>
          <p:nvSpPr>
            <p:cNvPr id="341" name="Google Shape;341;p25"/>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25"/>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348" name="Google Shape;348;p25"/>
          <p:cNvSpPr txBox="1">
            <a:spLocks noGrp="1"/>
          </p:cNvSpPr>
          <p:nvPr>
            <p:ph type="subTitle" idx="1"/>
          </p:nvPr>
        </p:nvSpPr>
        <p:spPr>
          <a:xfrm>
            <a:off x="6501375" y="3805610"/>
            <a:ext cx="1929300" cy="60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9" name="Google Shape;349;p25"/>
          <p:cNvSpPr txBox="1">
            <a:spLocks noGrp="1"/>
          </p:cNvSpPr>
          <p:nvPr>
            <p:ph type="subTitle" idx="2"/>
          </p:nvPr>
        </p:nvSpPr>
        <p:spPr>
          <a:xfrm>
            <a:off x="6501375" y="3222775"/>
            <a:ext cx="1929300" cy="58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4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50" name="Google Shape;350;p25"/>
          <p:cNvSpPr txBox="1">
            <a:spLocks noGrp="1"/>
          </p:cNvSpPr>
          <p:nvPr>
            <p:ph type="subTitle" idx="3"/>
          </p:nvPr>
        </p:nvSpPr>
        <p:spPr>
          <a:xfrm>
            <a:off x="4572008" y="3805616"/>
            <a:ext cx="1929300" cy="60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1" name="Google Shape;351;p25"/>
          <p:cNvSpPr txBox="1">
            <a:spLocks noGrp="1"/>
          </p:cNvSpPr>
          <p:nvPr>
            <p:ph type="subTitle" idx="4"/>
          </p:nvPr>
        </p:nvSpPr>
        <p:spPr>
          <a:xfrm>
            <a:off x="4572025" y="3222781"/>
            <a:ext cx="1929300" cy="58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4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52" name="Google Shape;352;p25"/>
          <p:cNvSpPr txBox="1">
            <a:spLocks noGrp="1"/>
          </p:cNvSpPr>
          <p:nvPr>
            <p:ph type="subTitle" idx="5"/>
          </p:nvPr>
        </p:nvSpPr>
        <p:spPr>
          <a:xfrm>
            <a:off x="2642642" y="3805615"/>
            <a:ext cx="1929300" cy="60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3" name="Google Shape;353;p25"/>
          <p:cNvSpPr txBox="1">
            <a:spLocks noGrp="1"/>
          </p:cNvSpPr>
          <p:nvPr>
            <p:ph type="subTitle" idx="6"/>
          </p:nvPr>
        </p:nvSpPr>
        <p:spPr>
          <a:xfrm>
            <a:off x="2642650" y="3222780"/>
            <a:ext cx="1929300" cy="58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4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54" name="Google Shape;354;p25"/>
          <p:cNvSpPr txBox="1">
            <a:spLocks noGrp="1"/>
          </p:cNvSpPr>
          <p:nvPr>
            <p:ph type="subTitle" idx="7"/>
          </p:nvPr>
        </p:nvSpPr>
        <p:spPr>
          <a:xfrm>
            <a:off x="713275" y="3805620"/>
            <a:ext cx="1929300" cy="60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5" name="Google Shape;355;p25"/>
          <p:cNvSpPr txBox="1">
            <a:spLocks noGrp="1"/>
          </p:cNvSpPr>
          <p:nvPr>
            <p:ph type="subTitle" idx="8"/>
          </p:nvPr>
        </p:nvSpPr>
        <p:spPr>
          <a:xfrm>
            <a:off x="713275" y="3222785"/>
            <a:ext cx="1929300" cy="58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None/>
              <a:defRPr sz="2400" b="1">
                <a:solidFill>
                  <a:schemeClr val="dk1"/>
                </a:solidFill>
              </a:defRPr>
            </a:lvl1pPr>
            <a:lvl2pPr lvl="1" algn="ctr" rtl="0">
              <a:lnSpc>
                <a:spcPct val="100000"/>
              </a:lnSpc>
              <a:spcBef>
                <a:spcPts val="0"/>
              </a:spcBef>
              <a:spcAft>
                <a:spcPts val="0"/>
              </a:spcAft>
              <a:buClr>
                <a:schemeClr val="dk1"/>
              </a:buClr>
              <a:buSzPts val="2200"/>
              <a:buNone/>
              <a:defRPr sz="2200">
                <a:solidFill>
                  <a:schemeClr val="dk1"/>
                </a:solidFill>
              </a:defRPr>
            </a:lvl2pPr>
            <a:lvl3pPr lvl="2" algn="ctr" rtl="0">
              <a:lnSpc>
                <a:spcPct val="100000"/>
              </a:lnSpc>
              <a:spcBef>
                <a:spcPts val="0"/>
              </a:spcBef>
              <a:spcAft>
                <a:spcPts val="0"/>
              </a:spcAft>
              <a:buClr>
                <a:schemeClr val="dk1"/>
              </a:buClr>
              <a:buSzPts val="2200"/>
              <a:buNone/>
              <a:defRPr sz="2200">
                <a:solidFill>
                  <a:schemeClr val="dk1"/>
                </a:solidFill>
              </a:defRPr>
            </a:lvl3pPr>
            <a:lvl4pPr lvl="3" algn="ctr" rtl="0">
              <a:lnSpc>
                <a:spcPct val="100000"/>
              </a:lnSpc>
              <a:spcBef>
                <a:spcPts val="0"/>
              </a:spcBef>
              <a:spcAft>
                <a:spcPts val="0"/>
              </a:spcAft>
              <a:buClr>
                <a:schemeClr val="dk1"/>
              </a:buClr>
              <a:buSzPts val="2200"/>
              <a:buNone/>
              <a:defRPr sz="2200">
                <a:solidFill>
                  <a:schemeClr val="dk1"/>
                </a:solidFill>
              </a:defRPr>
            </a:lvl4pPr>
            <a:lvl5pPr lvl="4" algn="ctr" rtl="0">
              <a:lnSpc>
                <a:spcPct val="100000"/>
              </a:lnSpc>
              <a:spcBef>
                <a:spcPts val="0"/>
              </a:spcBef>
              <a:spcAft>
                <a:spcPts val="0"/>
              </a:spcAft>
              <a:buClr>
                <a:schemeClr val="dk1"/>
              </a:buClr>
              <a:buSzPts val="2200"/>
              <a:buNone/>
              <a:defRPr sz="2200">
                <a:solidFill>
                  <a:schemeClr val="dk1"/>
                </a:solidFill>
              </a:defRPr>
            </a:lvl5pPr>
            <a:lvl6pPr lvl="5" algn="ctr" rtl="0">
              <a:lnSpc>
                <a:spcPct val="100000"/>
              </a:lnSpc>
              <a:spcBef>
                <a:spcPts val="0"/>
              </a:spcBef>
              <a:spcAft>
                <a:spcPts val="0"/>
              </a:spcAft>
              <a:buClr>
                <a:schemeClr val="dk1"/>
              </a:buClr>
              <a:buSzPts val="2200"/>
              <a:buNone/>
              <a:defRPr sz="2200">
                <a:solidFill>
                  <a:schemeClr val="dk1"/>
                </a:solidFill>
              </a:defRPr>
            </a:lvl6pPr>
            <a:lvl7pPr lvl="6" algn="ctr" rtl="0">
              <a:lnSpc>
                <a:spcPct val="100000"/>
              </a:lnSpc>
              <a:spcBef>
                <a:spcPts val="0"/>
              </a:spcBef>
              <a:spcAft>
                <a:spcPts val="0"/>
              </a:spcAft>
              <a:buClr>
                <a:schemeClr val="dk1"/>
              </a:buClr>
              <a:buSzPts val="2200"/>
              <a:buNone/>
              <a:defRPr sz="2200">
                <a:solidFill>
                  <a:schemeClr val="dk1"/>
                </a:solidFill>
              </a:defRPr>
            </a:lvl7pPr>
            <a:lvl8pPr lvl="7" algn="ctr" rtl="0">
              <a:lnSpc>
                <a:spcPct val="100000"/>
              </a:lnSpc>
              <a:spcBef>
                <a:spcPts val="0"/>
              </a:spcBef>
              <a:spcAft>
                <a:spcPts val="0"/>
              </a:spcAft>
              <a:buClr>
                <a:schemeClr val="dk1"/>
              </a:buClr>
              <a:buSzPts val="2200"/>
              <a:buNone/>
              <a:defRPr sz="2200">
                <a:solidFill>
                  <a:schemeClr val="dk1"/>
                </a:solidFill>
              </a:defRPr>
            </a:lvl8pPr>
            <a:lvl9pPr lvl="8" algn="ctr" rtl="0">
              <a:lnSpc>
                <a:spcPct val="100000"/>
              </a:lnSpc>
              <a:spcBef>
                <a:spcPts val="0"/>
              </a:spcBef>
              <a:spcAft>
                <a:spcPts val="0"/>
              </a:spcAft>
              <a:buClr>
                <a:schemeClr val="dk1"/>
              </a:buClr>
              <a:buSzPts val="2200"/>
              <a:buNone/>
              <a:defRPr sz="2200">
                <a:solidFill>
                  <a:schemeClr val="dk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56"/>
        <p:cNvGrpSpPr/>
        <p:nvPr/>
      </p:nvGrpSpPr>
      <p:grpSpPr>
        <a:xfrm>
          <a:off x="0" y="0"/>
          <a:ext cx="0" cy="0"/>
          <a:chOff x="0" y="0"/>
          <a:chExt cx="0" cy="0"/>
        </a:xfrm>
      </p:grpSpPr>
      <p:sp>
        <p:nvSpPr>
          <p:cNvPr id="357" name="Google Shape;357;p26"/>
          <p:cNvSpPr/>
          <p:nvPr/>
        </p:nvSpPr>
        <p:spPr>
          <a:xfrm>
            <a:off x="0" y="0"/>
            <a:ext cx="9155700" cy="130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8" name="Google Shape;358;p26"/>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grpSp>
        <p:nvGrpSpPr>
          <p:cNvPr id="359" name="Google Shape;359;p26"/>
          <p:cNvGrpSpPr/>
          <p:nvPr/>
        </p:nvGrpSpPr>
        <p:grpSpPr>
          <a:xfrm>
            <a:off x="564653" y="130177"/>
            <a:ext cx="313789" cy="206842"/>
            <a:chOff x="-792975" y="1911550"/>
            <a:chExt cx="500700" cy="388800"/>
          </a:xfrm>
        </p:grpSpPr>
        <p:sp>
          <p:nvSpPr>
            <p:cNvPr id="360" name="Google Shape;360;p26"/>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26"/>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6"/>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367" name="Google Shape;367;p26"/>
          <p:cNvSpPr txBox="1">
            <a:spLocks noGrp="1"/>
          </p:cNvSpPr>
          <p:nvPr>
            <p:ph type="subTitle" idx="1"/>
          </p:nvPr>
        </p:nvSpPr>
        <p:spPr>
          <a:xfrm>
            <a:off x="1706179" y="2069456"/>
            <a:ext cx="2634900" cy="51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8" name="Google Shape;368;p26"/>
          <p:cNvSpPr txBox="1">
            <a:spLocks noGrp="1"/>
          </p:cNvSpPr>
          <p:nvPr>
            <p:ph type="subTitle" idx="2"/>
          </p:nvPr>
        </p:nvSpPr>
        <p:spPr>
          <a:xfrm>
            <a:off x="1706088" y="3118820"/>
            <a:ext cx="2634900" cy="51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9" name="Google Shape;369;p26"/>
          <p:cNvSpPr txBox="1">
            <a:spLocks noGrp="1"/>
          </p:cNvSpPr>
          <p:nvPr>
            <p:ph type="subTitle" idx="3"/>
          </p:nvPr>
        </p:nvSpPr>
        <p:spPr>
          <a:xfrm>
            <a:off x="1706179" y="4167700"/>
            <a:ext cx="2634900" cy="51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0" name="Google Shape;370;p26"/>
          <p:cNvSpPr txBox="1">
            <a:spLocks noGrp="1"/>
          </p:cNvSpPr>
          <p:nvPr>
            <p:ph type="subTitle" idx="4"/>
          </p:nvPr>
        </p:nvSpPr>
        <p:spPr>
          <a:xfrm>
            <a:off x="5459068" y="4167250"/>
            <a:ext cx="2634900" cy="51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1" name="Google Shape;371;p26"/>
          <p:cNvSpPr txBox="1">
            <a:spLocks noGrp="1"/>
          </p:cNvSpPr>
          <p:nvPr>
            <p:ph type="subTitle" idx="5"/>
          </p:nvPr>
        </p:nvSpPr>
        <p:spPr>
          <a:xfrm>
            <a:off x="5459103" y="2069930"/>
            <a:ext cx="2634900" cy="51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2" name="Google Shape;372;p26"/>
          <p:cNvSpPr txBox="1">
            <a:spLocks noGrp="1"/>
          </p:cNvSpPr>
          <p:nvPr>
            <p:ph type="subTitle" idx="6"/>
          </p:nvPr>
        </p:nvSpPr>
        <p:spPr>
          <a:xfrm>
            <a:off x="5459012" y="3118590"/>
            <a:ext cx="2634900" cy="51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3" name="Google Shape;373;p26"/>
          <p:cNvSpPr txBox="1">
            <a:spLocks noGrp="1"/>
          </p:cNvSpPr>
          <p:nvPr>
            <p:ph type="subTitle" idx="7"/>
          </p:nvPr>
        </p:nvSpPr>
        <p:spPr>
          <a:xfrm>
            <a:off x="1706179" y="1697350"/>
            <a:ext cx="2634900" cy="37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rtl="0">
              <a:lnSpc>
                <a:spcPct val="100000"/>
              </a:lnSpc>
              <a:spcBef>
                <a:spcPts val="0"/>
              </a:spcBef>
              <a:spcAft>
                <a:spcPts val="0"/>
              </a:spcAft>
              <a:buClr>
                <a:schemeClr val="dk1"/>
              </a:buClr>
              <a:buSzPts val="2200"/>
              <a:buNone/>
              <a:defRPr sz="2200">
                <a:solidFill>
                  <a:schemeClr val="dk1"/>
                </a:solidFill>
              </a:defRPr>
            </a:lvl2pPr>
            <a:lvl3pPr lvl="2" rtl="0">
              <a:lnSpc>
                <a:spcPct val="100000"/>
              </a:lnSpc>
              <a:spcBef>
                <a:spcPts val="0"/>
              </a:spcBef>
              <a:spcAft>
                <a:spcPts val="0"/>
              </a:spcAft>
              <a:buClr>
                <a:schemeClr val="dk1"/>
              </a:buClr>
              <a:buSzPts val="2200"/>
              <a:buNone/>
              <a:defRPr sz="2200">
                <a:solidFill>
                  <a:schemeClr val="dk1"/>
                </a:solidFill>
              </a:defRPr>
            </a:lvl3pPr>
            <a:lvl4pPr lvl="3" rtl="0">
              <a:lnSpc>
                <a:spcPct val="100000"/>
              </a:lnSpc>
              <a:spcBef>
                <a:spcPts val="0"/>
              </a:spcBef>
              <a:spcAft>
                <a:spcPts val="0"/>
              </a:spcAft>
              <a:buClr>
                <a:schemeClr val="dk1"/>
              </a:buClr>
              <a:buSzPts val="2200"/>
              <a:buNone/>
              <a:defRPr sz="2200">
                <a:solidFill>
                  <a:schemeClr val="dk1"/>
                </a:solidFill>
              </a:defRPr>
            </a:lvl4pPr>
            <a:lvl5pPr lvl="4" rtl="0">
              <a:lnSpc>
                <a:spcPct val="100000"/>
              </a:lnSpc>
              <a:spcBef>
                <a:spcPts val="0"/>
              </a:spcBef>
              <a:spcAft>
                <a:spcPts val="0"/>
              </a:spcAft>
              <a:buClr>
                <a:schemeClr val="dk1"/>
              </a:buClr>
              <a:buSzPts val="2200"/>
              <a:buNone/>
              <a:defRPr sz="2200">
                <a:solidFill>
                  <a:schemeClr val="dk1"/>
                </a:solidFill>
              </a:defRPr>
            </a:lvl5pPr>
            <a:lvl6pPr lvl="5" rtl="0">
              <a:lnSpc>
                <a:spcPct val="100000"/>
              </a:lnSpc>
              <a:spcBef>
                <a:spcPts val="0"/>
              </a:spcBef>
              <a:spcAft>
                <a:spcPts val="0"/>
              </a:spcAft>
              <a:buClr>
                <a:schemeClr val="dk1"/>
              </a:buClr>
              <a:buSzPts val="2200"/>
              <a:buNone/>
              <a:defRPr sz="2200">
                <a:solidFill>
                  <a:schemeClr val="dk1"/>
                </a:solidFill>
              </a:defRPr>
            </a:lvl6pPr>
            <a:lvl7pPr lvl="6" rtl="0">
              <a:lnSpc>
                <a:spcPct val="100000"/>
              </a:lnSpc>
              <a:spcBef>
                <a:spcPts val="0"/>
              </a:spcBef>
              <a:spcAft>
                <a:spcPts val="0"/>
              </a:spcAft>
              <a:buClr>
                <a:schemeClr val="dk1"/>
              </a:buClr>
              <a:buSzPts val="2200"/>
              <a:buNone/>
              <a:defRPr sz="2200">
                <a:solidFill>
                  <a:schemeClr val="dk1"/>
                </a:solidFill>
              </a:defRPr>
            </a:lvl7pPr>
            <a:lvl8pPr lvl="7" rtl="0">
              <a:lnSpc>
                <a:spcPct val="100000"/>
              </a:lnSpc>
              <a:spcBef>
                <a:spcPts val="0"/>
              </a:spcBef>
              <a:spcAft>
                <a:spcPts val="0"/>
              </a:spcAft>
              <a:buClr>
                <a:schemeClr val="dk1"/>
              </a:buClr>
              <a:buSzPts val="2200"/>
              <a:buNone/>
              <a:defRPr sz="2200">
                <a:solidFill>
                  <a:schemeClr val="dk1"/>
                </a:solidFill>
              </a:defRPr>
            </a:lvl8pPr>
            <a:lvl9pPr lvl="8"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74" name="Google Shape;374;p26"/>
          <p:cNvSpPr txBox="1">
            <a:spLocks noGrp="1"/>
          </p:cNvSpPr>
          <p:nvPr>
            <p:ph type="subTitle" idx="8"/>
          </p:nvPr>
        </p:nvSpPr>
        <p:spPr>
          <a:xfrm>
            <a:off x="1706088" y="2746253"/>
            <a:ext cx="2634900" cy="37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rtl="0">
              <a:lnSpc>
                <a:spcPct val="100000"/>
              </a:lnSpc>
              <a:spcBef>
                <a:spcPts val="0"/>
              </a:spcBef>
              <a:spcAft>
                <a:spcPts val="0"/>
              </a:spcAft>
              <a:buClr>
                <a:schemeClr val="dk1"/>
              </a:buClr>
              <a:buSzPts val="2200"/>
              <a:buNone/>
              <a:defRPr sz="2200">
                <a:solidFill>
                  <a:schemeClr val="dk1"/>
                </a:solidFill>
              </a:defRPr>
            </a:lvl2pPr>
            <a:lvl3pPr lvl="2" rtl="0">
              <a:lnSpc>
                <a:spcPct val="100000"/>
              </a:lnSpc>
              <a:spcBef>
                <a:spcPts val="0"/>
              </a:spcBef>
              <a:spcAft>
                <a:spcPts val="0"/>
              </a:spcAft>
              <a:buClr>
                <a:schemeClr val="dk1"/>
              </a:buClr>
              <a:buSzPts val="2200"/>
              <a:buNone/>
              <a:defRPr sz="2200">
                <a:solidFill>
                  <a:schemeClr val="dk1"/>
                </a:solidFill>
              </a:defRPr>
            </a:lvl3pPr>
            <a:lvl4pPr lvl="3" rtl="0">
              <a:lnSpc>
                <a:spcPct val="100000"/>
              </a:lnSpc>
              <a:spcBef>
                <a:spcPts val="0"/>
              </a:spcBef>
              <a:spcAft>
                <a:spcPts val="0"/>
              </a:spcAft>
              <a:buClr>
                <a:schemeClr val="dk1"/>
              </a:buClr>
              <a:buSzPts val="2200"/>
              <a:buNone/>
              <a:defRPr sz="2200">
                <a:solidFill>
                  <a:schemeClr val="dk1"/>
                </a:solidFill>
              </a:defRPr>
            </a:lvl4pPr>
            <a:lvl5pPr lvl="4" rtl="0">
              <a:lnSpc>
                <a:spcPct val="100000"/>
              </a:lnSpc>
              <a:spcBef>
                <a:spcPts val="0"/>
              </a:spcBef>
              <a:spcAft>
                <a:spcPts val="0"/>
              </a:spcAft>
              <a:buClr>
                <a:schemeClr val="dk1"/>
              </a:buClr>
              <a:buSzPts val="2200"/>
              <a:buNone/>
              <a:defRPr sz="2200">
                <a:solidFill>
                  <a:schemeClr val="dk1"/>
                </a:solidFill>
              </a:defRPr>
            </a:lvl5pPr>
            <a:lvl6pPr lvl="5" rtl="0">
              <a:lnSpc>
                <a:spcPct val="100000"/>
              </a:lnSpc>
              <a:spcBef>
                <a:spcPts val="0"/>
              </a:spcBef>
              <a:spcAft>
                <a:spcPts val="0"/>
              </a:spcAft>
              <a:buClr>
                <a:schemeClr val="dk1"/>
              </a:buClr>
              <a:buSzPts val="2200"/>
              <a:buNone/>
              <a:defRPr sz="2200">
                <a:solidFill>
                  <a:schemeClr val="dk1"/>
                </a:solidFill>
              </a:defRPr>
            </a:lvl6pPr>
            <a:lvl7pPr lvl="6" rtl="0">
              <a:lnSpc>
                <a:spcPct val="100000"/>
              </a:lnSpc>
              <a:spcBef>
                <a:spcPts val="0"/>
              </a:spcBef>
              <a:spcAft>
                <a:spcPts val="0"/>
              </a:spcAft>
              <a:buClr>
                <a:schemeClr val="dk1"/>
              </a:buClr>
              <a:buSzPts val="2200"/>
              <a:buNone/>
              <a:defRPr sz="2200">
                <a:solidFill>
                  <a:schemeClr val="dk1"/>
                </a:solidFill>
              </a:defRPr>
            </a:lvl7pPr>
            <a:lvl8pPr lvl="7" rtl="0">
              <a:lnSpc>
                <a:spcPct val="100000"/>
              </a:lnSpc>
              <a:spcBef>
                <a:spcPts val="0"/>
              </a:spcBef>
              <a:spcAft>
                <a:spcPts val="0"/>
              </a:spcAft>
              <a:buClr>
                <a:schemeClr val="dk1"/>
              </a:buClr>
              <a:buSzPts val="2200"/>
              <a:buNone/>
              <a:defRPr sz="2200">
                <a:solidFill>
                  <a:schemeClr val="dk1"/>
                </a:solidFill>
              </a:defRPr>
            </a:lvl8pPr>
            <a:lvl9pPr lvl="8"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75" name="Google Shape;375;p26"/>
          <p:cNvSpPr txBox="1">
            <a:spLocks noGrp="1"/>
          </p:cNvSpPr>
          <p:nvPr>
            <p:ph type="subTitle" idx="9"/>
          </p:nvPr>
        </p:nvSpPr>
        <p:spPr>
          <a:xfrm>
            <a:off x="1706179" y="3795143"/>
            <a:ext cx="2634900" cy="37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rtl="0">
              <a:lnSpc>
                <a:spcPct val="100000"/>
              </a:lnSpc>
              <a:spcBef>
                <a:spcPts val="0"/>
              </a:spcBef>
              <a:spcAft>
                <a:spcPts val="0"/>
              </a:spcAft>
              <a:buClr>
                <a:schemeClr val="dk1"/>
              </a:buClr>
              <a:buSzPts val="2200"/>
              <a:buNone/>
              <a:defRPr sz="2200">
                <a:solidFill>
                  <a:schemeClr val="dk1"/>
                </a:solidFill>
              </a:defRPr>
            </a:lvl2pPr>
            <a:lvl3pPr lvl="2" rtl="0">
              <a:lnSpc>
                <a:spcPct val="100000"/>
              </a:lnSpc>
              <a:spcBef>
                <a:spcPts val="0"/>
              </a:spcBef>
              <a:spcAft>
                <a:spcPts val="0"/>
              </a:spcAft>
              <a:buClr>
                <a:schemeClr val="dk1"/>
              </a:buClr>
              <a:buSzPts val="2200"/>
              <a:buNone/>
              <a:defRPr sz="2200">
                <a:solidFill>
                  <a:schemeClr val="dk1"/>
                </a:solidFill>
              </a:defRPr>
            </a:lvl3pPr>
            <a:lvl4pPr lvl="3" rtl="0">
              <a:lnSpc>
                <a:spcPct val="100000"/>
              </a:lnSpc>
              <a:spcBef>
                <a:spcPts val="0"/>
              </a:spcBef>
              <a:spcAft>
                <a:spcPts val="0"/>
              </a:spcAft>
              <a:buClr>
                <a:schemeClr val="dk1"/>
              </a:buClr>
              <a:buSzPts val="2200"/>
              <a:buNone/>
              <a:defRPr sz="2200">
                <a:solidFill>
                  <a:schemeClr val="dk1"/>
                </a:solidFill>
              </a:defRPr>
            </a:lvl4pPr>
            <a:lvl5pPr lvl="4" rtl="0">
              <a:lnSpc>
                <a:spcPct val="100000"/>
              </a:lnSpc>
              <a:spcBef>
                <a:spcPts val="0"/>
              </a:spcBef>
              <a:spcAft>
                <a:spcPts val="0"/>
              </a:spcAft>
              <a:buClr>
                <a:schemeClr val="dk1"/>
              </a:buClr>
              <a:buSzPts val="2200"/>
              <a:buNone/>
              <a:defRPr sz="2200">
                <a:solidFill>
                  <a:schemeClr val="dk1"/>
                </a:solidFill>
              </a:defRPr>
            </a:lvl5pPr>
            <a:lvl6pPr lvl="5" rtl="0">
              <a:lnSpc>
                <a:spcPct val="100000"/>
              </a:lnSpc>
              <a:spcBef>
                <a:spcPts val="0"/>
              </a:spcBef>
              <a:spcAft>
                <a:spcPts val="0"/>
              </a:spcAft>
              <a:buClr>
                <a:schemeClr val="dk1"/>
              </a:buClr>
              <a:buSzPts val="2200"/>
              <a:buNone/>
              <a:defRPr sz="2200">
                <a:solidFill>
                  <a:schemeClr val="dk1"/>
                </a:solidFill>
              </a:defRPr>
            </a:lvl6pPr>
            <a:lvl7pPr lvl="6" rtl="0">
              <a:lnSpc>
                <a:spcPct val="100000"/>
              </a:lnSpc>
              <a:spcBef>
                <a:spcPts val="0"/>
              </a:spcBef>
              <a:spcAft>
                <a:spcPts val="0"/>
              </a:spcAft>
              <a:buClr>
                <a:schemeClr val="dk1"/>
              </a:buClr>
              <a:buSzPts val="2200"/>
              <a:buNone/>
              <a:defRPr sz="2200">
                <a:solidFill>
                  <a:schemeClr val="dk1"/>
                </a:solidFill>
              </a:defRPr>
            </a:lvl7pPr>
            <a:lvl8pPr lvl="7" rtl="0">
              <a:lnSpc>
                <a:spcPct val="100000"/>
              </a:lnSpc>
              <a:spcBef>
                <a:spcPts val="0"/>
              </a:spcBef>
              <a:spcAft>
                <a:spcPts val="0"/>
              </a:spcAft>
              <a:buClr>
                <a:schemeClr val="dk1"/>
              </a:buClr>
              <a:buSzPts val="2200"/>
              <a:buNone/>
              <a:defRPr sz="2200">
                <a:solidFill>
                  <a:schemeClr val="dk1"/>
                </a:solidFill>
              </a:defRPr>
            </a:lvl8pPr>
            <a:lvl9pPr lvl="8"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76" name="Google Shape;376;p26"/>
          <p:cNvSpPr txBox="1">
            <a:spLocks noGrp="1"/>
          </p:cNvSpPr>
          <p:nvPr>
            <p:ph type="subTitle" idx="13"/>
          </p:nvPr>
        </p:nvSpPr>
        <p:spPr>
          <a:xfrm>
            <a:off x="5459119" y="3795160"/>
            <a:ext cx="2634900" cy="37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rtl="0">
              <a:lnSpc>
                <a:spcPct val="100000"/>
              </a:lnSpc>
              <a:spcBef>
                <a:spcPts val="0"/>
              </a:spcBef>
              <a:spcAft>
                <a:spcPts val="0"/>
              </a:spcAft>
              <a:buClr>
                <a:schemeClr val="dk1"/>
              </a:buClr>
              <a:buSzPts val="2200"/>
              <a:buNone/>
              <a:defRPr sz="2200">
                <a:solidFill>
                  <a:schemeClr val="dk1"/>
                </a:solidFill>
              </a:defRPr>
            </a:lvl2pPr>
            <a:lvl3pPr lvl="2" rtl="0">
              <a:lnSpc>
                <a:spcPct val="100000"/>
              </a:lnSpc>
              <a:spcBef>
                <a:spcPts val="0"/>
              </a:spcBef>
              <a:spcAft>
                <a:spcPts val="0"/>
              </a:spcAft>
              <a:buClr>
                <a:schemeClr val="dk1"/>
              </a:buClr>
              <a:buSzPts val="2200"/>
              <a:buNone/>
              <a:defRPr sz="2200">
                <a:solidFill>
                  <a:schemeClr val="dk1"/>
                </a:solidFill>
              </a:defRPr>
            </a:lvl3pPr>
            <a:lvl4pPr lvl="3" rtl="0">
              <a:lnSpc>
                <a:spcPct val="100000"/>
              </a:lnSpc>
              <a:spcBef>
                <a:spcPts val="0"/>
              </a:spcBef>
              <a:spcAft>
                <a:spcPts val="0"/>
              </a:spcAft>
              <a:buClr>
                <a:schemeClr val="dk1"/>
              </a:buClr>
              <a:buSzPts val="2200"/>
              <a:buNone/>
              <a:defRPr sz="2200">
                <a:solidFill>
                  <a:schemeClr val="dk1"/>
                </a:solidFill>
              </a:defRPr>
            </a:lvl4pPr>
            <a:lvl5pPr lvl="4" rtl="0">
              <a:lnSpc>
                <a:spcPct val="100000"/>
              </a:lnSpc>
              <a:spcBef>
                <a:spcPts val="0"/>
              </a:spcBef>
              <a:spcAft>
                <a:spcPts val="0"/>
              </a:spcAft>
              <a:buClr>
                <a:schemeClr val="dk1"/>
              </a:buClr>
              <a:buSzPts val="2200"/>
              <a:buNone/>
              <a:defRPr sz="2200">
                <a:solidFill>
                  <a:schemeClr val="dk1"/>
                </a:solidFill>
              </a:defRPr>
            </a:lvl5pPr>
            <a:lvl6pPr lvl="5" rtl="0">
              <a:lnSpc>
                <a:spcPct val="100000"/>
              </a:lnSpc>
              <a:spcBef>
                <a:spcPts val="0"/>
              </a:spcBef>
              <a:spcAft>
                <a:spcPts val="0"/>
              </a:spcAft>
              <a:buClr>
                <a:schemeClr val="dk1"/>
              </a:buClr>
              <a:buSzPts val="2200"/>
              <a:buNone/>
              <a:defRPr sz="2200">
                <a:solidFill>
                  <a:schemeClr val="dk1"/>
                </a:solidFill>
              </a:defRPr>
            </a:lvl6pPr>
            <a:lvl7pPr lvl="6" rtl="0">
              <a:lnSpc>
                <a:spcPct val="100000"/>
              </a:lnSpc>
              <a:spcBef>
                <a:spcPts val="0"/>
              </a:spcBef>
              <a:spcAft>
                <a:spcPts val="0"/>
              </a:spcAft>
              <a:buClr>
                <a:schemeClr val="dk1"/>
              </a:buClr>
              <a:buSzPts val="2200"/>
              <a:buNone/>
              <a:defRPr sz="2200">
                <a:solidFill>
                  <a:schemeClr val="dk1"/>
                </a:solidFill>
              </a:defRPr>
            </a:lvl7pPr>
            <a:lvl8pPr lvl="7" rtl="0">
              <a:lnSpc>
                <a:spcPct val="100000"/>
              </a:lnSpc>
              <a:spcBef>
                <a:spcPts val="0"/>
              </a:spcBef>
              <a:spcAft>
                <a:spcPts val="0"/>
              </a:spcAft>
              <a:buClr>
                <a:schemeClr val="dk1"/>
              </a:buClr>
              <a:buSzPts val="2200"/>
              <a:buNone/>
              <a:defRPr sz="2200">
                <a:solidFill>
                  <a:schemeClr val="dk1"/>
                </a:solidFill>
              </a:defRPr>
            </a:lvl8pPr>
            <a:lvl9pPr lvl="8"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77" name="Google Shape;377;p26"/>
          <p:cNvSpPr txBox="1">
            <a:spLocks noGrp="1"/>
          </p:cNvSpPr>
          <p:nvPr>
            <p:ph type="subTitle" idx="14"/>
          </p:nvPr>
        </p:nvSpPr>
        <p:spPr>
          <a:xfrm>
            <a:off x="5459028" y="2746255"/>
            <a:ext cx="2634900" cy="37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rtl="0">
              <a:lnSpc>
                <a:spcPct val="100000"/>
              </a:lnSpc>
              <a:spcBef>
                <a:spcPts val="0"/>
              </a:spcBef>
              <a:spcAft>
                <a:spcPts val="0"/>
              </a:spcAft>
              <a:buClr>
                <a:schemeClr val="dk1"/>
              </a:buClr>
              <a:buSzPts val="2200"/>
              <a:buNone/>
              <a:defRPr sz="2200">
                <a:solidFill>
                  <a:schemeClr val="dk1"/>
                </a:solidFill>
              </a:defRPr>
            </a:lvl2pPr>
            <a:lvl3pPr lvl="2" rtl="0">
              <a:lnSpc>
                <a:spcPct val="100000"/>
              </a:lnSpc>
              <a:spcBef>
                <a:spcPts val="0"/>
              </a:spcBef>
              <a:spcAft>
                <a:spcPts val="0"/>
              </a:spcAft>
              <a:buClr>
                <a:schemeClr val="dk1"/>
              </a:buClr>
              <a:buSzPts val="2200"/>
              <a:buNone/>
              <a:defRPr sz="2200">
                <a:solidFill>
                  <a:schemeClr val="dk1"/>
                </a:solidFill>
              </a:defRPr>
            </a:lvl3pPr>
            <a:lvl4pPr lvl="3" rtl="0">
              <a:lnSpc>
                <a:spcPct val="100000"/>
              </a:lnSpc>
              <a:spcBef>
                <a:spcPts val="0"/>
              </a:spcBef>
              <a:spcAft>
                <a:spcPts val="0"/>
              </a:spcAft>
              <a:buClr>
                <a:schemeClr val="dk1"/>
              </a:buClr>
              <a:buSzPts val="2200"/>
              <a:buNone/>
              <a:defRPr sz="2200">
                <a:solidFill>
                  <a:schemeClr val="dk1"/>
                </a:solidFill>
              </a:defRPr>
            </a:lvl4pPr>
            <a:lvl5pPr lvl="4" rtl="0">
              <a:lnSpc>
                <a:spcPct val="100000"/>
              </a:lnSpc>
              <a:spcBef>
                <a:spcPts val="0"/>
              </a:spcBef>
              <a:spcAft>
                <a:spcPts val="0"/>
              </a:spcAft>
              <a:buClr>
                <a:schemeClr val="dk1"/>
              </a:buClr>
              <a:buSzPts val="2200"/>
              <a:buNone/>
              <a:defRPr sz="2200">
                <a:solidFill>
                  <a:schemeClr val="dk1"/>
                </a:solidFill>
              </a:defRPr>
            </a:lvl5pPr>
            <a:lvl6pPr lvl="5" rtl="0">
              <a:lnSpc>
                <a:spcPct val="100000"/>
              </a:lnSpc>
              <a:spcBef>
                <a:spcPts val="0"/>
              </a:spcBef>
              <a:spcAft>
                <a:spcPts val="0"/>
              </a:spcAft>
              <a:buClr>
                <a:schemeClr val="dk1"/>
              </a:buClr>
              <a:buSzPts val="2200"/>
              <a:buNone/>
              <a:defRPr sz="2200">
                <a:solidFill>
                  <a:schemeClr val="dk1"/>
                </a:solidFill>
              </a:defRPr>
            </a:lvl6pPr>
            <a:lvl7pPr lvl="6" rtl="0">
              <a:lnSpc>
                <a:spcPct val="100000"/>
              </a:lnSpc>
              <a:spcBef>
                <a:spcPts val="0"/>
              </a:spcBef>
              <a:spcAft>
                <a:spcPts val="0"/>
              </a:spcAft>
              <a:buClr>
                <a:schemeClr val="dk1"/>
              </a:buClr>
              <a:buSzPts val="2200"/>
              <a:buNone/>
              <a:defRPr sz="2200">
                <a:solidFill>
                  <a:schemeClr val="dk1"/>
                </a:solidFill>
              </a:defRPr>
            </a:lvl7pPr>
            <a:lvl8pPr lvl="7" rtl="0">
              <a:lnSpc>
                <a:spcPct val="100000"/>
              </a:lnSpc>
              <a:spcBef>
                <a:spcPts val="0"/>
              </a:spcBef>
              <a:spcAft>
                <a:spcPts val="0"/>
              </a:spcAft>
              <a:buClr>
                <a:schemeClr val="dk1"/>
              </a:buClr>
              <a:buSzPts val="2200"/>
              <a:buNone/>
              <a:defRPr sz="2200">
                <a:solidFill>
                  <a:schemeClr val="dk1"/>
                </a:solidFill>
              </a:defRPr>
            </a:lvl8pPr>
            <a:lvl9pPr lvl="8" rtl="0">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378" name="Google Shape;378;p26"/>
          <p:cNvSpPr txBox="1">
            <a:spLocks noGrp="1"/>
          </p:cNvSpPr>
          <p:nvPr>
            <p:ph type="subTitle" idx="15"/>
          </p:nvPr>
        </p:nvSpPr>
        <p:spPr>
          <a:xfrm>
            <a:off x="5459119" y="1697350"/>
            <a:ext cx="2634900" cy="37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None/>
              <a:defRPr sz="2400" b="1">
                <a:solidFill>
                  <a:schemeClr val="dk1"/>
                </a:solidFill>
              </a:defRPr>
            </a:lvl1pPr>
            <a:lvl2pPr lvl="1" rtl="0">
              <a:lnSpc>
                <a:spcPct val="100000"/>
              </a:lnSpc>
              <a:spcBef>
                <a:spcPts val="0"/>
              </a:spcBef>
              <a:spcAft>
                <a:spcPts val="0"/>
              </a:spcAft>
              <a:buClr>
                <a:schemeClr val="dk1"/>
              </a:buClr>
              <a:buSzPts val="2200"/>
              <a:buNone/>
              <a:defRPr sz="2200">
                <a:solidFill>
                  <a:schemeClr val="dk1"/>
                </a:solidFill>
              </a:defRPr>
            </a:lvl2pPr>
            <a:lvl3pPr lvl="2" rtl="0">
              <a:lnSpc>
                <a:spcPct val="100000"/>
              </a:lnSpc>
              <a:spcBef>
                <a:spcPts val="0"/>
              </a:spcBef>
              <a:spcAft>
                <a:spcPts val="0"/>
              </a:spcAft>
              <a:buClr>
                <a:schemeClr val="dk1"/>
              </a:buClr>
              <a:buSzPts val="2200"/>
              <a:buNone/>
              <a:defRPr sz="2200">
                <a:solidFill>
                  <a:schemeClr val="dk1"/>
                </a:solidFill>
              </a:defRPr>
            </a:lvl3pPr>
            <a:lvl4pPr lvl="3" rtl="0">
              <a:lnSpc>
                <a:spcPct val="100000"/>
              </a:lnSpc>
              <a:spcBef>
                <a:spcPts val="0"/>
              </a:spcBef>
              <a:spcAft>
                <a:spcPts val="0"/>
              </a:spcAft>
              <a:buClr>
                <a:schemeClr val="dk1"/>
              </a:buClr>
              <a:buSzPts val="2200"/>
              <a:buNone/>
              <a:defRPr sz="2200">
                <a:solidFill>
                  <a:schemeClr val="dk1"/>
                </a:solidFill>
              </a:defRPr>
            </a:lvl4pPr>
            <a:lvl5pPr lvl="4" rtl="0">
              <a:lnSpc>
                <a:spcPct val="100000"/>
              </a:lnSpc>
              <a:spcBef>
                <a:spcPts val="0"/>
              </a:spcBef>
              <a:spcAft>
                <a:spcPts val="0"/>
              </a:spcAft>
              <a:buClr>
                <a:schemeClr val="dk1"/>
              </a:buClr>
              <a:buSzPts val="2200"/>
              <a:buNone/>
              <a:defRPr sz="2200">
                <a:solidFill>
                  <a:schemeClr val="dk1"/>
                </a:solidFill>
              </a:defRPr>
            </a:lvl5pPr>
            <a:lvl6pPr lvl="5" rtl="0">
              <a:lnSpc>
                <a:spcPct val="100000"/>
              </a:lnSpc>
              <a:spcBef>
                <a:spcPts val="0"/>
              </a:spcBef>
              <a:spcAft>
                <a:spcPts val="0"/>
              </a:spcAft>
              <a:buClr>
                <a:schemeClr val="dk1"/>
              </a:buClr>
              <a:buSzPts val="2200"/>
              <a:buNone/>
              <a:defRPr sz="2200">
                <a:solidFill>
                  <a:schemeClr val="dk1"/>
                </a:solidFill>
              </a:defRPr>
            </a:lvl6pPr>
            <a:lvl7pPr lvl="6" rtl="0">
              <a:lnSpc>
                <a:spcPct val="100000"/>
              </a:lnSpc>
              <a:spcBef>
                <a:spcPts val="0"/>
              </a:spcBef>
              <a:spcAft>
                <a:spcPts val="0"/>
              </a:spcAft>
              <a:buClr>
                <a:schemeClr val="dk1"/>
              </a:buClr>
              <a:buSzPts val="2200"/>
              <a:buNone/>
              <a:defRPr sz="2200">
                <a:solidFill>
                  <a:schemeClr val="dk1"/>
                </a:solidFill>
              </a:defRPr>
            </a:lvl7pPr>
            <a:lvl8pPr lvl="7" rtl="0">
              <a:lnSpc>
                <a:spcPct val="100000"/>
              </a:lnSpc>
              <a:spcBef>
                <a:spcPts val="0"/>
              </a:spcBef>
              <a:spcAft>
                <a:spcPts val="0"/>
              </a:spcAft>
              <a:buClr>
                <a:schemeClr val="dk1"/>
              </a:buClr>
              <a:buSzPts val="2200"/>
              <a:buNone/>
              <a:defRPr sz="2200">
                <a:solidFill>
                  <a:schemeClr val="dk1"/>
                </a:solidFill>
              </a:defRPr>
            </a:lvl8pPr>
            <a:lvl9pPr lvl="8" rtl="0">
              <a:lnSpc>
                <a:spcPct val="100000"/>
              </a:lnSpc>
              <a:spcBef>
                <a:spcPts val="0"/>
              </a:spcBef>
              <a:spcAft>
                <a:spcPts val="0"/>
              </a:spcAft>
              <a:buClr>
                <a:schemeClr val="dk1"/>
              </a:buClr>
              <a:buSzPts val="2200"/>
              <a:buNone/>
              <a:defRPr sz="2200">
                <a:solidFill>
                  <a:schemeClr val="dk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BLANK_1_1_1_1_1_1_2">
    <p:spTree>
      <p:nvGrpSpPr>
        <p:cNvPr id="1" name="Shape 379"/>
        <p:cNvGrpSpPr/>
        <p:nvPr/>
      </p:nvGrpSpPr>
      <p:grpSpPr>
        <a:xfrm>
          <a:off x="0" y="0"/>
          <a:ext cx="0" cy="0"/>
          <a:chOff x="0" y="0"/>
          <a:chExt cx="0" cy="0"/>
        </a:xfrm>
      </p:grpSpPr>
      <p:sp>
        <p:nvSpPr>
          <p:cNvPr id="380" name="Google Shape;380;p27"/>
          <p:cNvSpPr/>
          <p:nvPr/>
        </p:nvSpPr>
        <p:spPr>
          <a:xfrm>
            <a:off x="0" y="-14500"/>
            <a:ext cx="9144000" cy="2586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3" name="Google Shape;383;p27"/>
          <p:cNvCxnSpPr/>
          <p:nvPr/>
        </p:nvCxnSpPr>
        <p:spPr>
          <a:xfrm>
            <a:off x="-9400" y="478275"/>
            <a:ext cx="9155700" cy="0"/>
          </a:xfrm>
          <a:prstGeom prst="straightConnector1">
            <a:avLst/>
          </a:prstGeom>
          <a:noFill/>
          <a:ln w="9525" cap="flat" cmpd="sng">
            <a:solidFill>
              <a:schemeClr val="dk1"/>
            </a:solidFill>
            <a:prstDash val="solid"/>
            <a:round/>
            <a:headEnd type="none" w="med" len="med"/>
            <a:tailEnd type="none" w="med" len="med"/>
          </a:ln>
        </p:spPr>
      </p:cxnSp>
      <p:grpSp>
        <p:nvGrpSpPr>
          <p:cNvPr id="384" name="Google Shape;384;p27"/>
          <p:cNvGrpSpPr/>
          <p:nvPr/>
        </p:nvGrpSpPr>
        <p:grpSpPr>
          <a:xfrm>
            <a:off x="564653" y="130177"/>
            <a:ext cx="313789" cy="206842"/>
            <a:chOff x="-792975" y="1911550"/>
            <a:chExt cx="500700" cy="388800"/>
          </a:xfrm>
        </p:grpSpPr>
        <p:sp>
          <p:nvSpPr>
            <p:cNvPr id="385" name="Google Shape;385;p27"/>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7"/>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 name="Google Shape;389;p27"/>
          <p:cNvSpPr txBox="1">
            <a:spLocks noGrp="1"/>
          </p:cNvSpPr>
          <p:nvPr>
            <p:ph type="title" hasCustomPrompt="1"/>
          </p:nvPr>
        </p:nvSpPr>
        <p:spPr>
          <a:xfrm>
            <a:off x="714375" y="960676"/>
            <a:ext cx="2316000" cy="650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390" name="Google Shape;390;p27"/>
          <p:cNvSpPr txBox="1">
            <a:spLocks noGrp="1"/>
          </p:cNvSpPr>
          <p:nvPr>
            <p:ph type="subTitle" idx="1"/>
          </p:nvPr>
        </p:nvSpPr>
        <p:spPr>
          <a:xfrm>
            <a:off x="714375" y="1611082"/>
            <a:ext cx="2316000" cy="39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solidFill>
                  <a:schemeClr val="dk2"/>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91" name="Google Shape;391;p27"/>
          <p:cNvSpPr txBox="1">
            <a:spLocks noGrp="1"/>
          </p:cNvSpPr>
          <p:nvPr>
            <p:ph type="title" idx="2" hasCustomPrompt="1"/>
          </p:nvPr>
        </p:nvSpPr>
        <p:spPr>
          <a:xfrm>
            <a:off x="3414002" y="960676"/>
            <a:ext cx="2316000" cy="650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392" name="Google Shape;392;p27"/>
          <p:cNvSpPr txBox="1">
            <a:spLocks noGrp="1"/>
          </p:cNvSpPr>
          <p:nvPr>
            <p:ph type="subTitle" idx="3"/>
          </p:nvPr>
        </p:nvSpPr>
        <p:spPr>
          <a:xfrm>
            <a:off x="3413998" y="1611077"/>
            <a:ext cx="2316000" cy="39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solidFill>
                  <a:schemeClr val="dk2"/>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93" name="Google Shape;393;p27"/>
          <p:cNvSpPr txBox="1">
            <a:spLocks noGrp="1"/>
          </p:cNvSpPr>
          <p:nvPr>
            <p:ph type="title" idx="4" hasCustomPrompt="1"/>
          </p:nvPr>
        </p:nvSpPr>
        <p:spPr>
          <a:xfrm>
            <a:off x="6113624" y="960676"/>
            <a:ext cx="2316000" cy="650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394" name="Google Shape;394;p27"/>
          <p:cNvSpPr txBox="1">
            <a:spLocks noGrp="1"/>
          </p:cNvSpPr>
          <p:nvPr>
            <p:ph type="subTitle" idx="5"/>
          </p:nvPr>
        </p:nvSpPr>
        <p:spPr>
          <a:xfrm>
            <a:off x="6113618" y="1611149"/>
            <a:ext cx="2316000" cy="39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solidFill>
                  <a:schemeClr val="dk2"/>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95" name="Google Shape;395;p27"/>
          <p:cNvSpPr>
            <a:spLocks noGrp="1"/>
          </p:cNvSpPr>
          <p:nvPr>
            <p:ph type="pic" idx="6"/>
          </p:nvPr>
        </p:nvSpPr>
        <p:spPr>
          <a:xfrm>
            <a:off x="212975" y="2777275"/>
            <a:ext cx="2751900" cy="2199600"/>
          </a:xfrm>
          <a:prstGeom prst="roundRect">
            <a:avLst>
              <a:gd name="adj" fmla="val 16667"/>
            </a:avLst>
          </a:prstGeom>
          <a:noFill/>
          <a:ln>
            <a:noFill/>
          </a:ln>
        </p:spPr>
      </p:sp>
      <p:sp>
        <p:nvSpPr>
          <p:cNvPr id="396" name="Google Shape;396;p27"/>
          <p:cNvSpPr>
            <a:spLocks noGrp="1"/>
          </p:cNvSpPr>
          <p:nvPr>
            <p:ph type="pic" idx="7"/>
          </p:nvPr>
        </p:nvSpPr>
        <p:spPr>
          <a:xfrm>
            <a:off x="3196060" y="2777275"/>
            <a:ext cx="2751900" cy="2199600"/>
          </a:xfrm>
          <a:prstGeom prst="roundRect">
            <a:avLst>
              <a:gd name="adj" fmla="val 16667"/>
            </a:avLst>
          </a:prstGeom>
          <a:noFill/>
          <a:ln>
            <a:noFill/>
          </a:ln>
        </p:spPr>
      </p:sp>
      <p:sp>
        <p:nvSpPr>
          <p:cNvPr id="397" name="Google Shape;397;p27"/>
          <p:cNvSpPr>
            <a:spLocks noGrp="1"/>
          </p:cNvSpPr>
          <p:nvPr>
            <p:ph type="pic" idx="8"/>
          </p:nvPr>
        </p:nvSpPr>
        <p:spPr>
          <a:xfrm flipH="1">
            <a:off x="6176375" y="2777275"/>
            <a:ext cx="2751900" cy="2199600"/>
          </a:xfrm>
          <a:prstGeom prst="roundRect">
            <a:avLst>
              <a:gd name="adj" fmla="val 16667"/>
            </a:avLst>
          </a:prstGeom>
          <a:no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398"/>
        <p:cNvGrpSpPr/>
        <p:nvPr/>
      </p:nvGrpSpPr>
      <p:grpSpPr>
        <a:xfrm>
          <a:off x="0" y="0"/>
          <a:ext cx="0" cy="0"/>
          <a:chOff x="0" y="0"/>
          <a:chExt cx="0" cy="0"/>
        </a:xfrm>
      </p:grpSpPr>
      <p:sp>
        <p:nvSpPr>
          <p:cNvPr id="399" name="Google Shape;399;p28"/>
          <p:cNvSpPr/>
          <p:nvPr/>
        </p:nvSpPr>
        <p:spPr>
          <a:xfrm>
            <a:off x="0" y="0"/>
            <a:ext cx="9155700" cy="130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28"/>
          <p:cNvGrpSpPr/>
          <p:nvPr/>
        </p:nvGrpSpPr>
        <p:grpSpPr>
          <a:xfrm>
            <a:off x="564653" y="130177"/>
            <a:ext cx="313789" cy="206842"/>
            <a:chOff x="-792975" y="1911550"/>
            <a:chExt cx="500700" cy="388800"/>
          </a:xfrm>
        </p:grpSpPr>
        <p:sp>
          <p:nvSpPr>
            <p:cNvPr id="401" name="Google Shape;401;p28"/>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8"/>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28"/>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408" name="Google Shape;408;p28"/>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409" name="Google Shape;409;p28"/>
          <p:cNvSpPr txBox="1">
            <a:spLocks noGrp="1"/>
          </p:cNvSpPr>
          <p:nvPr>
            <p:ph type="title" idx="2" hasCustomPrompt="1"/>
          </p:nvPr>
        </p:nvSpPr>
        <p:spPr>
          <a:xfrm>
            <a:off x="2307375" y="1954051"/>
            <a:ext cx="964800" cy="5835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24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t>xx%</a:t>
            </a:r>
          </a:p>
        </p:txBody>
      </p:sp>
      <p:sp>
        <p:nvSpPr>
          <p:cNvPr id="410" name="Google Shape;410;p28"/>
          <p:cNvSpPr txBox="1">
            <a:spLocks noGrp="1"/>
          </p:cNvSpPr>
          <p:nvPr>
            <p:ph type="subTitle" idx="1"/>
          </p:nvPr>
        </p:nvSpPr>
        <p:spPr>
          <a:xfrm>
            <a:off x="5139420" y="1954051"/>
            <a:ext cx="3291300" cy="58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11" name="Google Shape;411;p28"/>
          <p:cNvSpPr txBox="1">
            <a:spLocks noGrp="1"/>
          </p:cNvSpPr>
          <p:nvPr>
            <p:ph type="subTitle" idx="3"/>
          </p:nvPr>
        </p:nvSpPr>
        <p:spPr>
          <a:xfrm>
            <a:off x="3302500" y="1954051"/>
            <a:ext cx="1806600" cy="583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Montserrat"/>
              <a:buNone/>
              <a:defRPr sz="2400" b="1">
                <a:solidFill>
                  <a:schemeClr val="dk1"/>
                </a:solidFill>
              </a:defRPr>
            </a:lvl1pPr>
            <a:lvl2pPr lvl="1"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9pPr>
          </a:lstStyle>
          <a:p>
            <a:endParaRPr/>
          </a:p>
        </p:txBody>
      </p:sp>
      <p:sp>
        <p:nvSpPr>
          <p:cNvPr id="412" name="Google Shape;412;p28"/>
          <p:cNvSpPr txBox="1">
            <a:spLocks noGrp="1"/>
          </p:cNvSpPr>
          <p:nvPr>
            <p:ph type="title" idx="4" hasCustomPrompt="1"/>
          </p:nvPr>
        </p:nvSpPr>
        <p:spPr>
          <a:xfrm>
            <a:off x="2307375" y="2857000"/>
            <a:ext cx="964800" cy="5835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24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t>xx%</a:t>
            </a:r>
          </a:p>
        </p:txBody>
      </p:sp>
      <p:sp>
        <p:nvSpPr>
          <p:cNvPr id="413" name="Google Shape;413;p28"/>
          <p:cNvSpPr txBox="1">
            <a:spLocks noGrp="1"/>
          </p:cNvSpPr>
          <p:nvPr>
            <p:ph type="subTitle" idx="5"/>
          </p:nvPr>
        </p:nvSpPr>
        <p:spPr>
          <a:xfrm>
            <a:off x="5139420" y="2857000"/>
            <a:ext cx="3291300" cy="58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14" name="Google Shape;414;p28"/>
          <p:cNvSpPr txBox="1">
            <a:spLocks noGrp="1"/>
          </p:cNvSpPr>
          <p:nvPr>
            <p:ph type="subTitle" idx="6"/>
          </p:nvPr>
        </p:nvSpPr>
        <p:spPr>
          <a:xfrm>
            <a:off x="3302489" y="2857000"/>
            <a:ext cx="1806600" cy="583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Montserrat"/>
              <a:buNone/>
              <a:defRPr sz="2400" b="1">
                <a:solidFill>
                  <a:schemeClr val="dk1"/>
                </a:solidFill>
              </a:defRPr>
            </a:lvl1pPr>
            <a:lvl2pPr lvl="1"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9pPr>
          </a:lstStyle>
          <a:p>
            <a:endParaRPr/>
          </a:p>
        </p:txBody>
      </p:sp>
      <p:sp>
        <p:nvSpPr>
          <p:cNvPr id="415" name="Google Shape;415;p28"/>
          <p:cNvSpPr txBox="1">
            <a:spLocks noGrp="1"/>
          </p:cNvSpPr>
          <p:nvPr>
            <p:ph type="title" idx="7" hasCustomPrompt="1"/>
          </p:nvPr>
        </p:nvSpPr>
        <p:spPr>
          <a:xfrm>
            <a:off x="2307375" y="3759950"/>
            <a:ext cx="964800" cy="5835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24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t>xx%</a:t>
            </a:r>
          </a:p>
        </p:txBody>
      </p:sp>
      <p:sp>
        <p:nvSpPr>
          <p:cNvPr id="416" name="Google Shape;416;p28"/>
          <p:cNvSpPr txBox="1">
            <a:spLocks noGrp="1"/>
          </p:cNvSpPr>
          <p:nvPr>
            <p:ph type="subTitle" idx="8"/>
          </p:nvPr>
        </p:nvSpPr>
        <p:spPr>
          <a:xfrm>
            <a:off x="5139420" y="3759950"/>
            <a:ext cx="3291300" cy="58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17" name="Google Shape;417;p28"/>
          <p:cNvSpPr txBox="1">
            <a:spLocks noGrp="1"/>
          </p:cNvSpPr>
          <p:nvPr>
            <p:ph type="subTitle" idx="9"/>
          </p:nvPr>
        </p:nvSpPr>
        <p:spPr>
          <a:xfrm>
            <a:off x="3302499" y="3759950"/>
            <a:ext cx="1806600" cy="583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200"/>
              <a:buFont typeface="Montserrat"/>
              <a:buNone/>
              <a:defRPr sz="2400" b="1">
                <a:solidFill>
                  <a:schemeClr val="dk1"/>
                </a:solidFill>
              </a:defRPr>
            </a:lvl1pPr>
            <a:lvl2pPr lvl="1"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2200"/>
              <a:buFont typeface="Montserrat"/>
              <a:buNone/>
              <a:defRPr sz="2200" b="1">
                <a:solidFill>
                  <a:schemeClr val="dk1"/>
                </a:solidFill>
                <a:latin typeface="Montserrat"/>
                <a:ea typeface="Montserrat"/>
                <a:cs typeface="Montserrat"/>
                <a:sym typeface="Montserrat"/>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418"/>
        <p:cNvGrpSpPr/>
        <p:nvPr/>
      </p:nvGrpSpPr>
      <p:grpSpPr>
        <a:xfrm>
          <a:off x="0" y="0"/>
          <a:ext cx="0" cy="0"/>
          <a:chOff x="0" y="0"/>
          <a:chExt cx="0" cy="0"/>
        </a:xfrm>
      </p:grpSpPr>
      <p:sp>
        <p:nvSpPr>
          <p:cNvPr id="419" name="Google Shape;419;p29"/>
          <p:cNvSpPr/>
          <p:nvPr/>
        </p:nvSpPr>
        <p:spPr>
          <a:xfrm>
            <a:off x="0" y="0"/>
            <a:ext cx="9155700" cy="1305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421" name="Google Shape;421;p29"/>
          <p:cNvGrpSpPr/>
          <p:nvPr/>
        </p:nvGrpSpPr>
        <p:grpSpPr>
          <a:xfrm>
            <a:off x="564653" y="130177"/>
            <a:ext cx="313789" cy="206842"/>
            <a:chOff x="-792975" y="1911550"/>
            <a:chExt cx="500700" cy="388800"/>
          </a:xfrm>
        </p:grpSpPr>
        <p:sp>
          <p:nvSpPr>
            <p:cNvPr id="422" name="Google Shape;422;p29"/>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9"/>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9"/>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9"/>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 name="Google Shape;426;p29"/>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9"/>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8" name="Google Shape;428;p29"/>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CUSTOM_5_2">
    <p:spTree>
      <p:nvGrpSpPr>
        <p:cNvPr id="1" name="Shape 429"/>
        <p:cNvGrpSpPr/>
        <p:nvPr/>
      </p:nvGrpSpPr>
      <p:grpSpPr>
        <a:xfrm>
          <a:off x="0" y="0"/>
          <a:ext cx="0" cy="0"/>
          <a:chOff x="0" y="0"/>
          <a:chExt cx="0" cy="0"/>
        </a:xfrm>
      </p:grpSpPr>
      <p:sp>
        <p:nvSpPr>
          <p:cNvPr id="430" name="Google Shape;430;p30"/>
          <p:cNvSpPr/>
          <p:nvPr/>
        </p:nvSpPr>
        <p:spPr>
          <a:xfrm>
            <a:off x="0" y="0"/>
            <a:ext cx="9155700" cy="1305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432" name="Google Shape;432;p30"/>
          <p:cNvGrpSpPr/>
          <p:nvPr/>
        </p:nvGrpSpPr>
        <p:grpSpPr>
          <a:xfrm>
            <a:off x="564653" y="130177"/>
            <a:ext cx="313789" cy="206842"/>
            <a:chOff x="-792975" y="1911550"/>
            <a:chExt cx="500700" cy="388800"/>
          </a:xfrm>
        </p:grpSpPr>
        <p:sp>
          <p:nvSpPr>
            <p:cNvPr id="433" name="Google Shape;433;p30"/>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 name="Google Shape;437;p30"/>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0"/>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 name="Google Shape;439;p30"/>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3"/>
        <p:cNvGrpSpPr/>
        <p:nvPr/>
      </p:nvGrpSpPr>
      <p:grpSpPr>
        <a:xfrm>
          <a:off x="0" y="0"/>
          <a:ext cx="0" cy="0"/>
          <a:chOff x="0" y="0"/>
          <a:chExt cx="0" cy="0"/>
        </a:xfrm>
      </p:grpSpPr>
      <p:sp>
        <p:nvSpPr>
          <p:cNvPr id="44" name="Google Shape;44;p4"/>
          <p:cNvSpPr/>
          <p:nvPr/>
        </p:nvSpPr>
        <p:spPr>
          <a:xfrm>
            <a:off x="0" y="0"/>
            <a:ext cx="9155700" cy="1305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4"/>
          <p:cNvGrpSpPr/>
          <p:nvPr/>
        </p:nvGrpSpPr>
        <p:grpSpPr>
          <a:xfrm>
            <a:off x="564653" y="130177"/>
            <a:ext cx="313789" cy="206842"/>
            <a:chOff x="-792975" y="1911550"/>
            <a:chExt cx="500700" cy="388800"/>
          </a:xfrm>
        </p:grpSpPr>
        <p:sp>
          <p:nvSpPr>
            <p:cNvPr id="46" name="Google Shape;46;p4"/>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0" name="Google Shape;50;p4"/>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51" name="Google Shape;51;p4"/>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body" idx="1"/>
          </p:nvPr>
        </p:nvSpPr>
        <p:spPr>
          <a:xfrm>
            <a:off x="4110350" y="2107850"/>
            <a:ext cx="4320600" cy="2234700"/>
          </a:xfrm>
          <a:prstGeom prst="rect">
            <a:avLst/>
          </a:prstGeom>
          <a:noFill/>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595959"/>
              </a:buClr>
              <a:buSzPts val="1400"/>
              <a:buFont typeface="Anaheim"/>
              <a:buChar char="●"/>
              <a:defRPr/>
            </a:lvl1pPr>
            <a:lvl2pPr marL="914400" lvl="1" indent="-317500">
              <a:lnSpc>
                <a:spcPct val="100000"/>
              </a:lnSpc>
              <a:spcBef>
                <a:spcPts val="0"/>
              </a:spcBef>
              <a:spcAft>
                <a:spcPts val="0"/>
              </a:spcAft>
              <a:buClr>
                <a:srgbClr val="595959"/>
              </a:buClr>
              <a:buSzPts val="1400"/>
              <a:buFont typeface="Anaheim"/>
              <a:buChar char="○"/>
              <a:defRPr/>
            </a:lvl2pPr>
            <a:lvl3pPr marL="1371600" lvl="2" indent="-317500">
              <a:lnSpc>
                <a:spcPct val="100000"/>
              </a:lnSpc>
              <a:spcBef>
                <a:spcPts val="0"/>
              </a:spcBef>
              <a:spcAft>
                <a:spcPts val="0"/>
              </a:spcAft>
              <a:buClr>
                <a:srgbClr val="595959"/>
              </a:buClr>
              <a:buSzPts val="1400"/>
              <a:buFont typeface="Anaheim"/>
              <a:buChar char="■"/>
              <a:defRPr/>
            </a:lvl3pPr>
            <a:lvl4pPr marL="1828800" lvl="3" indent="-317500">
              <a:lnSpc>
                <a:spcPct val="100000"/>
              </a:lnSpc>
              <a:spcBef>
                <a:spcPts val="0"/>
              </a:spcBef>
              <a:spcAft>
                <a:spcPts val="0"/>
              </a:spcAft>
              <a:buClr>
                <a:srgbClr val="595959"/>
              </a:buClr>
              <a:buSzPts val="1400"/>
              <a:buFont typeface="Anaheim"/>
              <a:buChar char="●"/>
              <a:defRPr/>
            </a:lvl4pPr>
            <a:lvl5pPr marL="2286000" lvl="4" indent="-317500">
              <a:lnSpc>
                <a:spcPct val="100000"/>
              </a:lnSpc>
              <a:spcBef>
                <a:spcPts val="0"/>
              </a:spcBef>
              <a:spcAft>
                <a:spcPts val="0"/>
              </a:spcAft>
              <a:buClr>
                <a:srgbClr val="595959"/>
              </a:buClr>
              <a:buSzPts val="1400"/>
              <a:buFont typeface="Anaheim"/>
              <a:buChar char="○"/>
              <a:defRPr/>
            </a:lvl5pPr>
            <a:lvl6pPr marL="2743200" lvl="5" indent="-317500">
              <a:lnSpc>
                <a:spcPct val="100000"/>
              </a:lnSpc>
              <a:spcBef>
                <a:spcPts val="0"/>
              </a:spcBef>
              <a:spcAft>
                <a:spcPts val="0"/>
              </a:spcAft>
              <a:buClr>
                <a:srgbClr val="595959"/>
              </a:buClr>
              <a:buSzPts val="1400"/>
              <a:buFont typeface="Anaheim"/>
              <a:buChar char="■"/>
              <a:defRPr/>
            </a:lvl6pPr>
            <a:lvl7pPr marL="3200400" lvl="6" indent="-317500">
              <a:lnSpc>
                <a:spcPct val="100000"/>
              </a:lnSpc>
              <a:spcBef>
                <a:spcPts val="0"/>
              </a:spcBef>
              <a:spcAft>
                <a:spcPts val="0"/>
              </a:spcAft>
              <a:buClr>
                <a:srgbClr val="595959"/>
              </a:buClr>
              <a:buSzPts val="1400"/>
              <a:buFont typeface="Anaheim"/>
              <a:buChar char="●"/>
              <a:defRPr/>
            </a:lvl7pPr>
            <a:lvl8pPr marL="3657600" lvl="7" indent="-317500">
              <a:lnSpc>
                <a:spcPct val="100000"/>
              </a:lnSpc>
              <a:spcBef>
                <a:spcPts val="0"/>
              </a:spcBef>
              <a:spcAft>
                <a:spcPts val="0"/>
              </a:spcAft>
              <a:buClr>
                <a:srgbClr val="595959"/>
              </a:buClr>
              <a:buSzPts val="1400"/>
              <a:buFont typeface="Anaheim"/>
              <a:buChar char="○"/>
              <a:defRPr/>
            </a:lvl8pPr>
            <a:lvl9pPr marL="4114800" lvl="8" indent="-317500">
              <a:lnSpc>
                <a:spcPct val="100000"/>
              </a:lnSpc>
              <a:spcBef>
                <a:spcPts val="0"/>
              </a:spcBef>
              <a:spcAft>
                <a:spcPts val="0"/>
              </a:spcAft>
              <a:buClr>
                <a:srgbClr val="595959"/>
              </a:buClr>
              <a:buSzPts val="1400"/>
              <a:buFont typeface="Anaheim"/>
              <a:buChar char="■"/>
              <a:defRPr/>
            </a:lvl9pPr>
          </a:lstStyle>
          <a:p>
            <a:endParaRPr/>
          </a:p>
        </p:txBody>
      </p:sp>
      <p:sp>
        <p:nvSpPr>
          <p:cNvPr id="54" name="Google Shape;54;p4"/>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55" name="Google Shape;55;p4"/>
          <p:cNvSpPr>
            <a:spLocks noGrp="1"/>
          </p:cNvSpPr>
          <p:nvPr>
            <p:ph type="pic" idx="2"/>
          </p:nvPr>
        </p:nvSpPr>
        <p:spPr>
          <a:xfrm>
            <a:off x="215600" y="1473350"/>
            <a:ext cx="3503700" cy="3503700"/>
          </a:xfrm>
          <a:prstGeom prst="roundRect">
            <a:avLst>
              <a:gd name="adj" fmla="val 16667"/>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3">
  <p:cSld name="CUSTOM_6">
    <p:spTree>
      <p:nvGrpSpPr>
        <p:cNvPr id="1" name="Shape 440"/>
        <p:cNvGrpSpPr/>
        <p:nvPr/>
      </p:nvGrpSpPr>
      <p:grpSpPr>
        <a:xfrm>
          <a:off x="0" y="0"/>
          <a:ext cx="0" cy="0"/>
          <a:chOff x="0" y="0"/>
          <a:chExt cx="0" cy="0"/>
        </a:xfrm>
      </p:grpSpPr>
      <p:sp>
        <p:nvSpPr>
          <p:cNvPr id="441" name="Google Shape;441;p31"/>
          <p:cNvSpPr/>
          <p:nvPr/>
        </p:nvSpPr>
        <p:spPr>
          <a:xfrm>
            <a:off x="0" y="0"/>
            <a:ext cx="9155700" cy="13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31"/>
          <p:cNvGrpSpPr/>
          <p:nvPr/>
        </p:nvGrpSpPr>
        <p:grpSpPr>
          <a:xfrm>
            <a:off x="564653" y="130177"/>
            <a:ext cx="313789" cy="206842"/>
            <a:chOff x="-792975" y="1911550"/>
            <a:chExt cx="500700" cy="388800"/>
          </a:xfrm>
        </p:grpSpPr>
        <p:sp>
          <p:nvSpPr>
            <p:cNvPr id="443" name="Google Shape;443;p31"/>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 name="Google Shape;447;p31"/>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 name="Google Shape;449;p31"/>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450" name="Google Shape;450;p31"/>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4">
  <p:cSld name="CUSTOM_6_2">
    <p:spTree>
      <p:nvGrpSpPr>
        <p:cNvPr id="1" name="Shape 451"/>
        <p:cNvGrpSpPr/>
        <p:nvPr/>
      </p:nvGrpSpPr>
      <p:grpSpPr>
        <a:xfrm>
          <a:off x="0" y="0"/>
          <a:ext cx="0" cy="0"/>
          <a:chOff x="0" y="0"/>
          <a:chExt cx="0" cy="0"/>
        </a:xfrm>
      </p:grpSpPr>
      <p:sp>
        <p:nvSpPr>
          <p:cNvPr id="452" name="Google Shape;452;p32"/>
          <p:cNvSpPr/>
          <p:nvPr/>
        </p:nvSpPr>
        <p:spPr>
          <a:xfrm>
            <a:off x="0" y="0"/>
            <a:ext cx="9155700" cy="130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 name="Google Shape;453;p32"/>
          <p:cNvGrpSpPr/>
          <p:nvPr/>
        </p:nvGrpSpPr>
        <p:grpSpPr>
          <a:xfrm>
            <a:off x="564653" y="130177"/>
            <a:ext cx="313789" cy="206842"/>
            <a:chOff x="-792975" y="1911550"/>
            <a:chExt cx="500700" cy="388800"/>
          </a:xfrm>
        </p:grpSpPr>
        <p:sp>
          <p:nvSpPr>
            <p:cNvPr id="454" name="Google Shape;454;p32"/>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 name="Google Shape;458;p32"/>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 name="Google Shape;460;p32"/>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461" name="Google Shape;461;p32"/>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5">
  <p:cSld name="CUSTOM_6_1">
    <p:spTree>
      <p:nvGrpSpPr>
        <p:cNvPr id="1" name="Shape 462"/>
        <p:cNvGrpSpPr/>
        <p:nvPr/>
      </p:nvGrpSpPr>
      <p:grpSpPr>
        <a:xfrm>
          <a:off x="0" y="0"/>
          <a:ext cx="0" cy="0"/>
          <a:chOff x="0" y="0"/>
          <a:chExt cx="0" cy="0"/>
        </a:xfrm>
      </p:grpSpPr>
      <p:sp>
        <p:nvSpPr>
          <p:cNvPr id="463" name="Google Shape;463;p33"/>
          <p:cNvSpPr/>
          <p:nvPr/>
        </p:nvSpPr>
        <p:spPr>
          <a:xfrm>
            <a:off x="0" y="0"/>
            <a:ext cx="9155700" cy="130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 name="Google Shape;464;p33"/>
          <p:cNvGrpSpPr/>
          <p:nvPr/>
        </p:nvGrpSpPr>
        <p:grpSpPr>
          <a:xfrm>
            <a:off x="564653" y="130177"/>
            <a:ext cx="313789" cy="206842"/>
            <a:chOff x="-792975" y="1911550"/>
            <a:chExt cx="500700" cy="388800"/>
          </a:xfrm>
        </p:grpSpPr>
        <p:sp>
          <p:nvSpPr>
            <p:cNvPr id="465" name="Google Shape;465;p33"/>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3"/>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3"/>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 name="Google Shape;469;p33"/>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3"/>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 name="Google Shape;471;p33"/>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472" name="Google Shape;472;p33"/>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473"/>
        <p:cNvGrpSpPr/>
        <p:nvPr/>
      </p:nvGrpSpPr>
      <p:grpSpPr>
        <a:xfrm>
          <a:off x="0" y="0"/>
          <a:ext cx="0" cy="0"/>
          <a:chOff x="0" y="0"/>
          <a:chExt cx="0" cy="0"/>
        </a:xfrm>
      </p:grpSpPr>
      <p:sp>
        <p:nvSpPr>
          <p:cNvPr id="474" name="Google Shape;474;p34"/>
          <p:cNvSpPr>
            <a:spLocks noGrp="1"/>
          </p:cNvSpPr>
          <p:nvPr>
            <p:ph type="pic" idx="2"/>
          </p:nvPr>
        </p:nvSpPr>
        <p:spPr>
          <a:xfrm>
            <a:off x="212975" y="3457100"/>
            <a:ext cx="2751900" cy="1519800"/>
          </a:xfrm>
          <a:prstGeom prst="roundRect">
            <a:avLst>
              <a:gd name="adj" fmla="val 16667"/>
            </a:avLst>
          </a:prstGeom>
          <a:noFill/>
          <a:ln>
            <a:noFill/>
          </a:ln>
        </p:spPr>
      </p:sp>
      <p:sp>
        <p:nvSpPr>
          <p:cNvPr id="475" name="Google Shape;475;p34"/>
          <p:cNvSpPr>
            <a:spLocks noGrp="1"/>
          </p:cNvSpPr>
          <p:nvPr>
            <p:ph type="pic" idx="3"/>
          </p:nvPr>
        </p:nvSpPr>
        <p:spPr>
          <a:xfrm>
            <a:off x="3196060" y="3457100"/>
            <a:ext cx="2751900" cy="1519800"/>
          </a:xfrm>
          <a:prstGeom prst="roundRect">
            <a:avLst>
              <a:gd name="adj" fmla="val 16667"/>
            </a:avLst>
          </a:prstGeom>
          <a:noFill/>
          <a:ln>
            <a:noFill/>
          </a:ln>
        </p:spPr>
      </p:sp>
      <p:sp>
        <p:nvSpPr>
          <p:cNvPr id="476" name="Google Shape;476;p34"/>
          <p:cNvSpPr>
            <a:spLocks noGrp="1"/>
          </p:cNvSpPr>
          <p:nvPr>
            <p:ph type="pic" idx="4"/>
          </p:nvPr>
        </p:nvSpPr>
        <p:spPr>
          <a:xfrm flipH="1">
            <a:off x="6176375" y="3457100"/>
            <a:ext cx="2751900" cy="1519800"/>
          </a:xfrm>
          <a:prstGeom prst="roundRect">
            <a:avLst>
              <a:gd name="adj" fmla="val 16667"/>
            </a:avLst>
          </a:prstGeom>
          <a:noFill/>
          <a:ln>
            <a:noFill/>
          </a:ln>
        </p:spPr>
      </p:sp>
      <p:sp>
        <p:nvSpPr>
          <p:cNvPr id="477" name="Google Shape;477;p34"/>
          <p:cNvSpPr/>
          <p:nvPr/>
        </p:nvSpPr>
        <p:spPr>
          <a:xfrm>
            <a:off x="0" y="-14500"/>
            <a:ext cx="9144000" cy="3249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4"/>
          <p:cNvSpPr txBox="1">
            <a:spLocks noGrp="1"/>
          </p:cNvSpPr>
          <p:nvPr>
            <p:ph type="title"/>
          </p:nvPr>
        </p:nvSpPr>
        <p:spPr>
          <a:xfrm>
            <a:off x="3143875" y="670050"/>
            <a:ext cx="5286900" cy="1045500"/>
          </a:xfrm>
          <a:prstGeom prst="rect">
            <a:avLst/>
          </a:prstGeom>
          <a:noFill/>
        </p:spPr>
        <p:txBody>
          <a:bodyPr spcFirstLastPara="1" wrap="square" lIns="91425" tIns="91425" rIns="91425" bIns="91425" anchor="t" anchorCtr="0">
            <a:noAutofit/>
          </a:bodyPr>
          <a:lstStyle>
            <a:lvl1pPr lvl="0" algn="l" rtl="0">
              <a:spcBef>
                <a:spcPts val="0"/>
              </a:spcBef>
              <a:spcAft>
                <a:spcPts val="0"/>
              </a:spcAft>
              <a:buSzPts val="3600"/>
              <a:buNone/>
              <a:defRPr sz="6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79" name="Google Shape;479;p34"/>
          <p:cNvSpPr txBox="1">
            <a:spLocks noGrp="1"/>
          </p:cNvSpPr>
          <p:nvPr>
            <p:ph type="title" idx="5" hasCustomPrompt="1"/>
          </p:nvPr>
        </p:nvSpPr>
        <p:spPr>
          <a:xfrm>
            <a:off x="713225" y="670050"/>
            <a:ext cx="1615500" cy="1045500"/>
          </a:xfrm>
          <a:prstGeom prst="rect">
            <a:avLst/>
          </a:prstGeom>
          <a:noFill/>
        </p:spPr>
        <p:txBody>
          <a:bodyPr spcFirstLastPara="1" wrap="square" lIns="91425" tIns="91425" rIns="91425" bIns="91425" anchor="t" anchorCtr="0">
            <a:noAutofit/>
          </a:bodyPr>
          <a:lstStyle>
            <a:lvl1pPr lvl="0" algn="l" rtl="0">
              <a:spcBef>
                <a:spcPts val="0"/>
              </a:spcBef>
              <a:spcAft>
                <a:spcPts val="0"/>
              </a:spcAft>
              <a:buClr>
                <a:schemeClr val="dk2"/>
              </a:buClr>
              <a:buSzPts val="7200"/>
              <a:buNone/>
              <a:defRPr sz="6500"/>
            </a:lvl1pPr>
            <a:lvl2pPr lvl="1" algn="ctr" rtl="0">
              <a:spcBef>
                <a:spcPts val="0"/>
              </a:spcBef>
              <a:spcAft>
                <a:spcPts val="0"/>
              </a:spcAft>
              <a:buClr>
                <a:schemeClr val="dk2"/>
              </a:buClr>
              <a:buSzPts val="9600"/>
              <a:buNone/>
              <a:defRPr sz="9600">
                <a:solidFill>
                  <a:schemeClr val="dk2"/>
                </a:solidFill>
              </a:defRPr>
            </a:lvl2pPr>
            <a:lvl3pPr lvl="2" algn="ctr" rtl="0">
              <a:spcBef>
                <a:spcPts val="0"/>
              </a:spcBef>
              <a:spcAft>
                <a:spcPts val="0"/>
              </a:spcAft>
              <a:buClr>
                <a:schemeClr val="dk2"/>
              </a:buClr>
              <a:buSzPts val="9600"/>
              <a:buNone/>
              <a:defRPr sz="9600">
                <a:solidFill>
                  <a:schemeClr val="dk2"/>
                </a:solidFill>
              </a:defRPr>
            </a:lvl3pPr>
            <a:lvl4pPr lvl="3" algn="ctr" rtl="0">
              <a:spcBef>
                <a:spcPts val="0"/>
              </a:spcBef>
              <a:spcAft>
                <a:spcPts val="0"/>
              </a:spcAft>
              <a:buClr>
                <a:schemeClr val="dk2"/>
              </a:buClr>
              <a:buSzPts val="9600"/>
              <a:buNone/>
              <a:defRPr sz="9600">
                <a:solidFill>
                  <a:schemeClr val="dk2"/>
                </a:solidFill>
              </a:defRPr>
            </a:lvl4pPr>
            <a:lvl5pPr lvl="4" algn="ctr" rtl="0">
              <a:spcBef>
                <a:spcPts val="0"/>
              </a:spcBef>
              <a:spcAft>
                <a:spcPts val="0"/>
              </a:spcAft>
              <a:buClr>
                <a:schemeClr val="dk2"/>
              </a:buClr>
              <a:buSzPts val="9600"/>
              <a:buNone/>
              <a:defRPr sz="9600">
                <a:solidFill>
                  <a:schemeClr val="dk2"/>
                </a:solidFill>
              </a:defRPr>
            </a:lvl5pPr>
            <a:lvl6pPr lvl="5" algn="ctr" rtl="0">
              <a:spcBef>
                <a:spcPts val="0"/>
              </a:spcBef>
              <a:spcAft>
                <a:spcPts val="0"/>
              </a:spcAft>
              <a:buClr>
                <a:schemeClr val="dk2"/>
              </a:buClr>
              <a:buSzPts val="9600"/>
              <a:buNone/>
              <a:defRPr sz="9600">
                <a:solidFill>
                  <a:schemeClr val="dk2"/>
                </a:solidFill>
              </a:defRPr>
            </a:lvl6pPr>
            <a:lvl7pPr lvl="6" algn="ctr" rtl="0">
              <a:spcBef>
                <a:spcPts val="0"/>
              </a:spcBef>
              <a:spcAft>
                <a:spcPts val="0"/>
              </a:spcAft>
              <a:buClr>
                <a:schemeClr val="dk2"/>
              </a:buClr>
              <a:buSzPts val="9600"/>
              <a:buNone/>
              <a:defRPr sz="9600">
                <a:solidFill>
                  <a:schemeClr val="dk2"/>
                </a:solidFill>
              </a:defRPr>
            </a:lvl7pPr>
            <a:lvl8pPr lvl="7" algn="ctr" rtl="0">
              <a:spcBef>
                <a:spcPts val="0"/>
              </a:spcBef>
              <a:spcAft>
                <a:spcPts val="0"/>
              </a:spcAft>
              <a:buClr>
                <a:schemeClr val="dk2"/>
              </a:buClr>
              <a:buSzPts val="9600"/>
              <a:buNone/>
              <a:defRPr sz="9600">
                <a:solidFill>
                  <a:schemeClr val="dk2"/>
                </a:solidFill>
              </a:defRPr>
            </a:lvl8pPr>
            <a:lvl9pPr lvl="8" algn="ctr" rtl="0">
              <a:spcBef>
                <a:spcPts val="0"/>
              </a:spcBef>
              <a:spcAft>
                <a:spcPts val="0"/>
              </a:spcAft>
              <a:buClr>
                <a:schemeClr val="dk2"/>
              </a:buClr>
              <a:buSzPts val="9600"/>
              <a:buNone/>
              <a:defRPr sz="9600">
                <a:solidFill>
                  <a:schemeClr val="dk2"/>
                </a:solidFill>
              </a:defRPr>
            </a:lvl9pPr>
          </a:lstStyle>
          <a:p>
            <a:r>
              <a:t>xx%</a:t>
            </a:r>
          </a:p>
        </p:txBody>
      </p:sp>
      <p:sp>
        <p:nvSpPr>
          <p:cNvPr id="480" name="Google Shape;480;p34"/>
          <p:cNvSpPr txBox="1">
            <a:spLocks noGrp="1"/>
          </p:cNvSpPr>
          <p:nvPr>
            <p:ph type="subTitle" idx="1"/>
          </p:nvPr>
        </p:nvSpPr>
        <p:spPr>
          <a:xfrm>
            <a:off x="3143875" y="1994000"/>
            <a:ext cx="2751900" cy="690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800">
                <a:solidFill>
                  <a:schemeClr val="dk2"/>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1" name="Google Shape;481;p34"/>
          <p:cNvSpPr txBox="1">
            <a:spLocks noGrp="1"/>
          </p:cNvSpPr>
          <p:nvPr>
            <p:ph type="title" idx="6" hasCustomPrompt="1"/>
          </p:nvPr>
        </p:nvSpPr>
        <p:spPr>
          <a:xfrm>
            <a:off x="3607350" y="120050"/>
            <a:ext cx="1929300" cy="227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400"/>
              <a:buNone/>
              <a:defRPr sz="1400">
                <a:solidFill>
                  <a:schemeClr val="dk2"/>
                </a:solidFill>
              </a:defRPr>
            </a:lvl2pPr>
            <a:lvl3pPr lvl="2" algn="ctr" rtl="0">
              <a:spcBef>
                <a:spcPts val="0"/>
              </a:spcBef>
              <a:spcAft>
                <a:spcPts val="0"/>
              </a:spcAft>
              <a:buClr>
                <a:schemeClr val="dk2"/>
              </a:buClr>
              <a:buSzPts val="1400"/>
              <a:buNone/>
              <a:defRPr sz="1400">
                <a:solidFill>
                  <a:schemeClr val="dk2"/>
                </a:solidFill>
              </a:defRPr>
            </a:lvl3pPr>
            <a:lvl4pPr lvl="3" algn="ctr" rtl="0">
              <a:spcBef>
                <a:spcPts val="0"/>
              </a:spcBef>
              <a:spcAft>
                <a:spcPts val="0"/>
              </a:spcAft>
              <a:buClr>
                <a:schemeClr val="dk2"/>
              </a:buClr>
              <a:buSzPts val="1400"/>
              <a:buNone/>
              <a:defRPr sz="1400">
                <a:solidFill>
                  <a:schemeClr val="dk2"/>
                </a:solidFill>
              </a:defRPr>
            </a:lvl4pPr>
            <a:lvl5pPr lvl="4" algn="ctr" rtl="0">
              <a:spcBef>
                <a:spcPts val="0"/>
              </a:spcBef>
              <a:spcAft>
                <a:spcPts val="0"/>
              </a:spcAft>
              <a:buClr>
                <a:schemeClr val="dk2"/>
              </a:buClr>
              <a:buSzPts val="1400"/>
              <a:buNone/>
              <a:defRPr sz="1400">
                <a:solidFill>
                  <a:schemeClr val="dk2"/>
                </a:solidFill>
              </a:defRPr>
            </a:lvl5pPr>
            <a:lvl6pPr lvl="5" algn="ctr" rtl="0">
              <a:spcBef>
                <a:spcPts val="0"/>
              </a:spcBef>
              <a:spcAft>
                <a:spcPts val="0"/>
              </a:spcAft>
              <a:buClr>
                <a:schemeClr val="dk2"/>
              </a:buClr>
              <a:buSzPts val="1400"/>
              <a:buNone/>
              <a:defRPr sz="1400">
                <a:solidFill>
                  <a:schemeClr val="dk2"/>
                </a:solidFill>
              </a:defRPr>
            </a:lvl6pPr>
            <a:lvl7pPr lvl="6" algn="ctr" rtl="0">
              <a:spcBef>
                <a:spcPts val="0"/>
              </a:spcBef>
              <a:spcAft>
                <a:spcPts val="0"/>
              </a:spcAft>
              <a:buClr>
                <a:schemeClr val="dk2"/>
              </a:buClr>
              <a:buSzPts val="1400"/>
              <a:buNone/>
              <a:defRPr sz="1400">
                <a:solidFill>
                  <a:schemeClr val="dk2"/>
                </a:solidFill>
              </a:defRPr>
            </a:lvl7pPr>
            <a:lvl8pPr lvl="7" algn="ctr" rtl="0">
              <a:spcBef>
                <a:spcPts val="0"/>
              </a:spcBef>
              <a:spcAft>
                <a:spcPts val="0"/>
              </a:spcAft>
              <a:buClr>
                <a:schemeClr val="dk2"/>
              </a:buClr>
              <a:buSzPts val="1400"/>
              <a:buNone/>
              <a:defRPr sz="1400">
                <a:solidFill>
                  <a:schemeClr val="dk2"/>
                </a:solidFill>
              </a:defRPr>
            </a:lvl8pPr>
            <a:lvl9pPr lvl="8" algn="ctr" rtl="0">
              <a:spcBef>
                <a:spcPts val="0"/>
              </a:spcBef>
              <a:spcAft>
                <a:spcPts val="0"/>
              </a:spcAft>
              <a:buClr>
                <a:schemeClr val="dk2"/>
              </a:buClr>
              <a:buSzPts val="1400"/>
              <a:buNone/>
              <a:defRPr sz="1400">
                <a:solidFill>
                  <a:schemeClr val="dk2"/>
                </a:solidFill>
              </a:defRPr>
            </a:lvl9pPr>
          </a:lstStyle>
          <a:p>
            <a:r>
              <a:t>xx%</a:t>
            </a:r>
          </a:p>
        </p:txBody>
      </p:sp>
      <p:cxnSp>
        <p:nvCxnSpPr>
          <p:cNvPr id="482" name="Google Shape;482;p34"/>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grpSp>
        <p:nvGrpSpPr>
          <p:cNvPr id="483" name="Google Shape;483;p34"/>
          <p:cNvGrpSpPr/>
          <p:nvPr/>
        </p:nvGrpSpPr>
        <p:grpSpPr>
          <a:xfrm>
            <a:off x="564653" y="130177"/>
            <a:ext cx="313789" cy="206842"/>
            <a:chOff x="-792975" y="1911550"/>
            <a:chExt cx="500700" cy="388800"/>
          </a:xfrm>
        </p:grpSpPr>
        <p:sp>
          <p:nvSpPr>
            <p:cNvPr id="484" name="Google Shape;484;p34"/>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4"/>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4"/>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4"/>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 name="Google Shape;488;p34"/>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4"/>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anks">
  <p:cSld name="BLANK_1_1_1_1_1_1_2_1">
    <p:spTree>
      <p:nvGrpSpPr>
        <p:cNvPr id="1" name="Shape 490"/>
        <p:cNvGrpSpPr/>
        <p:nvPr/>
      </p:nvGrpSpPr>
      <p:grpSpPr>
        <a:xfrm>
          <a:off x="0" y="0"/>
          <a:ext cx="0" cy="0"/>
          <a:chOff x="0" y="0"/>
          <a:chExt cx="0" cy="0"/>
        </a:xfrm>
      </p:grpSpPr>
      <p:sp>
        <p:nvSpPr>
          <p:cNvPr id="491" name="Google Shape;491;p35"/>
          <p:cNvSpPr/>
          <p:nvPr/>
        </p:nvSpPr>
        <p:spPr>
          <a:xfrm>
            <a:off x="0" y="-14500"/>
            <a:ext cx="9144000" cy="384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5"/>
          <p:cNvSpPr txBox="1">
            <a:spLocks noGrp="1"/>
          </p:cNvSpPr>
          <p:nvPr>
            <p:ph type="title" hasCustomPrompt="1"/>
          </p:nvPr>
        </p:nvSpPr>
        <p:spPr>
          <a:xfrm>
            <a:off x="3607350" y="120050"/>
            <a:ext cx="1929300" cy="227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400"/>
              <a:buNone/>
              <a:defRPr sz="1400">
                <a:solidFill>
                  <a:schemeClr val="dk2"/>
                </a:solidFill>
              </a:defRPr>
            </a:lvl2pPr>
            <a:lvl3pPr lvl="2" algn="ctr" rtl="0">
              <a:spcBef>
                <a:spcPts val="0"/>
              </a:spcBef>
              <a:spcAft>
                <a:spcPts val="0"/>
              </a:spcAft>
              <a:buClr>
                <a:schemeClr val="dk2"/>
              </a:buClr>
              <a:buSzPts val="1400"/>
              <a:buNone/>
              <a:defRPr sz="1400">
                <a:solidFill>
                  <a:schemeClr val="dk2"/>
                </a:solidFill>
              </a:defRPr>
            </a:lvl3pPr>
            <a:lvl4pPr lvl="3" algn="ctr" rtl="0">
              <a:spcBef>
                <a:spcPts val="0"/>
              </a:spcBef>
              <a:spcAft>
                <a:spcPts val="0"/>
              </a:spcAft>
              <a:buClr>
                <a:schemeClr val="dk2"/>
              </a:buClr>
              <a:buSzPts val="1400"/>
              <a:buNone/>
              <a:defRPr sz="1400">
                <a:solidFill>
                  <a:schemeClr val="dk2"/>
                </a:solidFill>
              </a:defRPr>
            </a:lvl4pPr>
            <a:lvl5pPr lvl="4" algn="ctr" rtl="0">
              <a:spcBef>
                <a:spcPts val="0"/>
              </a:spcBef>
              <a:spcAft>
                <a:spcPts val="0"/>
              </a:spcAft>
              <a:buClr>
                <a:schemeClr val="dk2"/>
              </a:buClr>
              <a:buSzPts val="1400"/>
              <a:buNone/>
              <a:defRPr sz="1400">
                <a:solidFill>
                  <a:schemeClr val="dk2"/>
                </a:solidFill>
              </a:defRPr>
            </a:lvl5pPr>
            <a:lvl6pPr lvl="5" algn="ctr" rtl="0">
              <a:spcBef>
                <a:spcPts val="0"/>
              </a:spcBef>
              <a:spcAft>
                <a:spcPts val="0"/>
              </a:spcAft>
              <a:buClr>
                <a:schemeClr val="dk2"/>
              </a:buClr>
              <a:buSzPts val="1400"/>
              <a:buNone/>
              <a:defRPr sz="1400">
                <a:solidFill>
                  <a:schemeClr val="dk2"/>
                </a:solidFill>
              </a:defRPr>
            </a:lvl6pPr>
            <a:lvl7pPr lvl="6" algn="ctr" rtl="0">
              <a:spcBef>
                <a:spcPts val="0"/>
              </a:spcBef>
              <a:spcAft>
                <a:spcPts val="0"/>
              </a:spcAft>
              <a:buClr>
                <a:schemeClr val="dk2"/>
              </a:buClr>
              <a:buSzPts val="1400"/>
              <a:buNone/>
              <a:defRPr sz="1400">
                <a:solidFill>
                  <a:schemeClr val="dk2"/>
                </a:solidFill>
              </a:defRPr>
            </a:lvl7pPr>
            <a:lvl8pPr lvl="7" algn="ctr" rtl="0">
              <a:spcBef>
                <a:spcPts val="0"/>
              </a:spcBef>
              <a:spcAft>
                <a:spcPts val="0"/>
              </a:spcAft>
              <a:buClr>
                <a:schemeClr val="dk2"/>
              </a:buClr>
              <a:buSzPts val="1400"/>
              <a:buNone/>
              <a:defRPr sz="1400">
                <a:solidFill>
                  <a:schemeClr val="dk2"/>
                </a:solidFill>
              </a:defRPr>
            </a:lvl8pPr>
            <a:lvl9pPr lvl="8" algn="ctr" rtl="0">
              <a:spcBef>
                <a:spcPts val="0"/>
              </a:spcBef>
              <a:spcAft>
                <a:spcPts val="0"/>
              </a:spcAft>
              <a:buClr>
                <a:schemeClr val="dk2"/>
              </a:buClr>
              <a:buSzPts val="1400"/>
              <a:buNone/>
              <a:defRPr sz="1400">
                <a:solidFill>
                  <a:schemeClr val="dk2"/>
                </a:solidFill>
              </a:defRPr>
            </a:lvl9pPr>
          </a:lstStyle>
          <a:p>
            <a:r>
              <a:t>xx%</a:t>
            </a:r>
          </a:p>
        </p:txBody>
      </p:sp>
      <p:sp>
        <p:nvSpPr>
          <p:cNvPr id="493" name="Google Shape;493;p35"/>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5"/>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 name="Google Shape;495;p35"/>
          <p:cNvCxnSpPr/>
          <p:nvPr/>
        </p:nvCxnSpPr>
        <p:spPr>
          <a:xfrm>
            <a:off x="-9400" y="478275"/>
            <a:ext cx="9155700" cy="0"/>
          </a:xfrm>
          <a:prstGeom prst="straightConnector1">
            <a:avLst/>
          </a:prstGeom>
          <a:noFill/>
          <a:ln w="9525" cap="flat" cmpd="sng">
            <a:solidFill>
              <a:schemeClr val="dk1"/>
            </a:solidFill>
            <a:prstDash val="solid"/>
            <a:round/>
            <a:headEnd type="none" w="med" len="med"/>
            <a:tailEnd type="none" w="med" len="med"/>
          </a:ln>
        </p:spPr>
      </p:cxnSp>
      <p:grpSp>
        <p:nvGrpSpPr>
          <p:cNvPr id="496" name="Google Shape;496;p35"/>
          <p:cNvGrpSpPr/>
          <p:nvPr/>
        </p:nvGrpSpPr>
        <p:grpSpPr>
          <a:xfrm>
            <a:off x="564653" y="130177"/>
            <a:ext cx="313789" cy="206842"/>
            <a:chOff x="-792975" y="1911550"/>
            <a:chExt cx="500700" cy="388800"/>
          </a:xfrm>
        </p:grpSpPr>
        <p:sp>
          <p:nvSpPr>
            <p:cNvPr id="497" name="Google Shape;497;p35"/>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5"/>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5"/>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5"/>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 name="Google Shape;501;p35"/>
          <p:cNvSpPr txBox="1">
            <a:spLocks noGrp="1"/>
          </p:cNvSpPr>
          <p:nvPr>
            <p:ph type="ctrTitle" idx="2"/>
          </p:nvPr>
        </p:nvSpPr>
        <p:spPr>
          <a:xfrm>
            <a:off x="3044538" y="537438"/>
            <a:ext cx="3341700" cy="1033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600"/>
              <a:buNone/>
              <a:defRPr sz="6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02" name="Google Shape;502;p35"/>
          <p:cNvSpPr txBox="1">
            <a:spLocks noGrp="1"/>
          </p:cNvSpPr>
          <p:nvPr>
            <p:ph type="subTitle" idx="1"/>
          </p:nvPr>
        </p:nvSpPr>
        <p:spPr>
          <a:xfrm>
            <a:off x="2200800" y="1655251"/>
            <a:ext cx="4742400" cy="12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3" name="Google Shape;503;p35"/>
          <p:cNvSpPr txBox="1"/>
          <p:nvPr/>
        </p:nvSpPr>
        <p:spPr>
          <a:xfrm>
            <a:off x="713250" y="4059900"/>
            <a:ext cx="7717500" cy="2745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000">
                <a:solidFill>
                  <a:schemeClr val="dk1"/>
                </a:solidFill>
                <a:latin typeface="Catamaran"/>
                <a:ea typeface="Catamaran"/>
                <a:cs typeface="Catamaran"/>
                <a:sym typeface="Catamaran"/>
              </a:rPr>
              <a:t>CREDITS: This presentation template was created by </a:t>
            </a:r>
            <a:r>
              <a:rPr lang="en" sz="1000" b="1">
                <a:solidFill>
                  <a:schemeClr val="dk1"/>
                </a:solidFill>
                <a:uFill>
                  <a:noFill/>
                </a:uFill>
                <a:latin typeface="Catamaran"/>
                <a:ea typeface="Catamaran"/>
                <a:cs typeface="Catamaran"/>
                <a:sym typeface="Catamaran"/>
                <a:hlinkClick r:id="rId2">
                  <a:extLst>
                    <a:ext uri="{A12FA001-AC4F-418D-AE19-62706E023703}">
                      <ahyp:hlinkClr xmlns:ahyp="http://schemas.microsoft.com/office/drawing/2018/hyperlinkcolor" val="tx"/>
                    </a:ext>
                  </a:extLst>
                </a:hlinkClick>
              </a:rPr>
              <a:t>Slidesgo</a:t>
            </a:r>
            <a:r>
              <a:rPr lang="en" sz="1000">
                <a:solidFill>
                  <a:schemeClr val="dk1"/>
                </a:solidFill>
                <a:latin typeface="Catamaran"/>
                <a:ea typeface="Catamaran"/>
                <a:cs typeface="Catamaran"/>
                <a:sym typeface="Catamaran"/>
              </a:rPr>
              <a:t>, including icons by </a:t>
            </a:r>
            <a:r>
              <a:rPr lang="en" sz="1000" b="1">
                <a:solidFill>
                  <a:schemeClr val="dk1"/>
                </a:solidFill>
                <a:uFill>
                  <a:noFill/>
                </a:uFill>
                <a:latin typeface="Catamaran"/>
                <a:ea typeface="Catamaran"/>
                <a:cs typeface="Catamaran"/>
                <a:sym typeface="Catamaran"/>
                <a:hlinkClick r:id="rId3">
                  <a:extLst>
                    <a:ext uri="{A12FA001-AC4F-418D-AE19-62706E023703}">
                      <ahyp:hlinkClr xmlns:ahyp="http://schemas.microsoft.com/office/drawing/2018/hyperlinkcolor" val="tx"/>
                    </a:ext>
                  </a:extLst>
                </a:hlinkClick>
              </a:rPr>
              <a:t>Flaticon</a:t>
            </a:r>
            <a:r>
              <a:rPr lang="en" sz="1000" b="1">
                <a:solidFill>
                  <a:schemeClr val="dk1"/>
                </a:solidFill>
                <a:latin typeface="Catamaran"/>
                <a:ea typeface="Catamaran"/>
                <a:cs typeface="Catamaran"/>
                <a:sym typeface="Catamaran"/>
              </a:rPr>
              <a:t> </a:t>
            </a:r>
            <a:r>
              <a:rPr lang="en" sz="1000">
                <a:solidFill>
                  <a:schemeClr val="dk1"/>
                </a:solidFill>
                <a:latin typeface="Catamaran"/>
                <a:ea typeface="Catamaran"/>
                <a:cs typeface="Catamaran"/>
                <a:sym typeface="Catamaran"/>
              </a:rPr>
              <a:t>and infographics &amp; images by </a:t>
            </a:r>
            <a:r>
              <a:rPr lang="en" sz="1000" b="1">
                <a:solidFill>
                  <a:schemeClr val="dk1"/>
                </a:solidFill>
                <a:uFill>
                  <a:noFill/>
                </a:uFill>
                <a:latin typeface="Catamaran"/>
                <a:ea typeface="Catamaran"/>
                <a:cs typeface="Catamaran"/>
                <a:sym typeface="Catamaran"/>
                <a:hlinkClick r:id="rId4">
                  <a:extLst>
                    <a:ext uri="{A12FA001-AC4F-418D-AE19-62706E023703}">
                      <ahyp:hlinkClr xmlns:ahyp="http://schemas.microsoft.com/office/drawing/2018/hyperlinkcolor" val="tx"/>
                    </a:ext>
                  </a:extLst>
                </a:hlinkClick>
              </a:rPr>
              <a:t>Freepik</a:t>
            </a:r>
            <a:endParaRPr sz="1000" b="1">
              <a:solidFill>
                <a:schemeClr val="dk1"/>
              </a:solidFill>
              <a:latin typeface="Catamaran"/>
              <a:ea typeface="Catamaran"/>
              <a:cs typeface="Catamaran"/>
              <a:sym typeface="Catamaran"/>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p:cSld name="BLANK_1_1_1_1_1_1_1_2">
    <p:spTree>
      <p:nvGrpSpPr>
        <p:cNvPr id="1" name="Shape 504"/>
        <p:cNvGrpSpPr/>
        <p:nvPr/>
      </p:nvGrpSpPr>
      <p:grpSpPr>
        <a:xfrm>
          <a:off x="0" y="0"/>
          <a:ext cx="0" cy="0"/>
          <a:chOff x="0" y="0"/>
          <a:chExt cx="0" cy="0"/>
        </a:xfrm>
      </p:grpSpPr>
      <p:sp>
        <p:nvSpPr>
          <p:cNvPr id="505" name="Google Shape;505;p36"/>
          <p:cNvSpPr/>
          <p:nvPr/>
        </p:nvSpPr>
        <p:spPr>
          <a:xfrm>
            <a:off x="0" y="0"/>
            <a:ext cx="9155700" cy="130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36"/>
          <p:cNvGrpSpPr/>
          <p:nvPr/>
        </p:nvGrpSpPr>
        <p:grpSpPr>
          <a:xfrm>
            <a:off x="564653" y="130177"/>
            <a:ext cx="313789" cy="206842"/>
            <a:chOff x="-792975" y="1911550"/>
            <a:chExt cx="500700" cy="388800"/>
          </a:xfrm>
        </p:grpSpPr>
        <p:sp>
          <p:nvSpPr>
            <p:cNvPr id="507" name="Google Shape;507;p36"/>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6"/>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6"/>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6"/>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36"/>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6"/>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3" name="Google Shape;513;p36"/>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BLANK_1_1_1_1_1_1_1_1_1">
    <p:spTree>
      <p:nvGrpSpPr>
        <p:cNvPr id="1" name="Shape 514"/>
        <p:cNvGrpSpPr/>
        <p:nvPr/>
      </p:nvGrpSpPr>
      <p:grpSpPr>
        <a:xfrm>
          <a:off x="0" y="0"/>
          <a:ext cx="0" cy="0"/>
          <a:chOff x="0" y="0"/>
          <a:chExt cx="0" cy="0"/>
        </a:xfrm>
      </p:grpSpPr>
      <p:sp>
        <p:nvSpPr>
          <p:cNvPr id="515" name="Google Shape;515;p37"/>
          <p:cNvSpPr/>
          <p:nvPr/>
        </p:nvSpPr>
        <p:spPr>
          <a:xfrm>
            <a:off x="0" y="0"/>
            <a:ext cx="9155700" cy="13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37"/>
          <p:cNvGrpSpPr/>
          <p:nvPr/>
        </p:nvGrpSpPr>
        <p:grpSpPr>
          <a:xfrm>
            <a:off x="564653" y="130177"/>
            <a:ext cx="313789" cy="206842"/>
            <a:chOff x="-792975" y="1911550"/>
            <a:chExt cx="500700" cy="388800"/>
          </a:xfrm>
        </p:grpSpPr>
        <p:sp>
          <p:nvSpPr>
            <p:cNvPr id="517" name="Google Shape;517;p37"/>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 name="Google Shape;521;p37"/>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 name="Google Shape;523;p37"/>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2">
  <p:cSld name="BLANK_1_1_1_1_1_1_1_1_1_1">
    <p:spTree>
      <p:nvGrpSpPr>
        <p:cNvPr id="1" name="Shape 524"/>
        <p:cNvGrpSpPr/>
        <p:nvPr/>
      </p:nvGrpSpPr>
      <p:grpSpPr>
        <a:xfrm>
          <a:off x="0" y="0"/>
          <a:ext cx="0" cy="0"/>
          <a:chOff x="0" y="0"/>
          <a:chExt cx="0" cy="0"/>
        </a:xfrm>
      </p:grpSpPr>
      <p:sp>
        <p:nvSpPr>
          <p:cNvPr id="525" name="Google Shape;525;p38"/>
          <p:cNvSpPr/>
          <p:nvPr/>
        </p:nvSpPr>
        <p:spPr>
          <a:xfrm>
            <a:off x="0" y="0"/>
            <a:ext cx="9155700" cy="1305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38"/>
          <p:cNvGrpSpPr/>
          <p:nvPr/>
        </p:nvGrpSpPr>
        <p:grpSpPr>
          <a:xfrm>
            <a:off x="564653" y="130177"/>
            <a:ext cx="313789" cy="206842"/>
            <a:chOff x="-792975" y="1911550"/>
            <a:chExt cx="500700" cy="388800"/>
          </a:xfrm>
        </p:grpSpPr>
        <p:sp>
          <p:nvSpPr>
            <p:cNvPr id="527" name="Google Shape;527;p38"/>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8"/>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8"/>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 name="Google Shape;531;p38"/>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8"/>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 name="Google Shape;533;p38"/>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6"/>
        <p:cNvGrpSpPr/>
        <p:nvPr/>
      </p:nvGrpSpPr>
      <p:grpSpPr>
        <a:xfrm>
          <a:off x="0" y="0"/>
          <a:ext cx="0" cy="0"/>
          <a:chOff x="0" y="0"/>
          <a:chExt cx="0" cy="0"/>
        </a:xfrm>
      </p:grpSpPr>
      <p:sp>
        <p:nvSpPr>
          <p:cNvPr id="57" name="Google Shape;57;p5"/>
          <p:cNvSpPr/>
          <p:nvPr/>
        </p:nvSpPr>
        <p:spPr>
          <a:xfrm>
            <a:off x="0" y="0"/>
            <a:ext cx="9155700" cy="130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5"/>
          <p:cNvGrpSpPr/>
          <p:nvPr/>
        </p:nvGrpSpPr>
        <p:grpSpPr>
          <a:xfrm>
            <a:off x="564653" y="130177"/>
            <a:ext cx="313789" cy="206842"/>
            <a:chOff x="-792975" y="1911550"/>
            <a:chExt cx="500700" cy="388800"/>
          </a:xfrm>
        </p:grpSpPr>
        <p:sp>
          <p:nvSpPr>
            <p:cNvPr id="59" name="Google Shape;59;p5"/>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3" name="Google Shape;63;p5"/>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64" name="Google Shape;64;p5"/>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txBox="1">
            <a:spLocks noGrp="1"/>
          </p:cNvSpPr>
          <p:nvPr>
            <p:ph type="body" idx="1"/>
          </p:nvPr>
        </p:nvSpPr>
        <p:spPr>
          <a:xfrm>
            <a:off x="713225" y="1573200"/>
            <a:ext cx="3858900" cy="30354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solidFill>
                  <a:schemeClr val="dk2"/>
                </a:solidFill>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67" name="Google Shape;67;p5"/>
          <p:cNvSpPr txBox="1">
            <a:spLocks noGrp="1"/>
          </p:cNvSpPr>
          <p:nvPr>
            <p:ph type="body" idx="2"/>
          </p:nvPr>
        </p:nvSpPr>
        <p:spPr>
          <a:xfrm>
            <a:off x="4572000" y="1573200"/>
            <a:ext cx="3858900" cy="3035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solidFill>
                  <a:schemeClr val="dk2"/>
                </a:solidFill>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8" name="Google Shape;68;p5"/>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sp>
        <p:nvSpPr>
          <p:cNvPr id="70" name="Google Shape;70;p6"/>
          <p:cNvSpPr/>
          <p:nvPr/>
        </p:nvSpPr>
        <p:spPr>
          <a:xfrm>
            <a:off x="0" y="0"/>
            <a:ext cx="9155700" cy="1305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txBox="1">
            <a:spLocks noGrp="1"/>
          </p:cNvSpPr>
          <p:nvPr>
            <p:ph type="title"/>
          </p:nvPr>
        </p:nvSpPr>
        <p:spPr>
          <a:xfrm>
            <a:off x="713225" y="539500"/>
            <a:ext cx="7717500" cy="672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grpSp>
        <p:nvGrpSpPr>
          <p:cNvPr id="72" name="Google Shape;72;p6"/>
          <p:cNvGrpSpPr/>
          <p:nvPr/>
        </p:nvGrpSpPr>
        <p:grpSpPr>
          <a:xfrm>
            <a:off x="564653" y="130177"/>
            <a:ext cx="313789" cy="206842"/>
            <a:chOff x="-792975" y="1911550"/>
            <a:chExt cx="500700" cy="388800"/>
          </a:xfrm>
        </p:grpSpPr>
        <p:sp>
          <p:nvSpPr>
            <p:cNvPr id="73" name="Google Shape;73;p6"/>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6"/>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7" name="Google Shape;77;p6"/>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78" name="Google Shape;78;p6"/>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0"/>
        <p:cNvGrpSpPr/>
        <p:nvPr/>
      </p:nvGrpSpPr>
      <p:grpSpPr>
        <a:xfrm>
          <a:off x="0" y="0"/>
          <a:ext cx="0" cy="0"/>
          <a:chOff x="0" y="0"/>
          <a:chExt cx="0" cy="0"/>
        </a:xfrm>
      </p:grpSpPr>
      <p:sp>
        <p:nvSpPr>
          <p:cNvPr id="81" name="Google Shape;81;p7"/>
          <p:cNvSpPr/>
          <p:nvPr/>
        </p:nvSpPr>
        <p:spPr>
          <a:xfrm>
            <a:off x="0" y="0"/>
            <a:ext cx="9155700" cy="2848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7"/>
          <p:cNvGrpSpPr/>
          <p:nvPr/>
        </p:nvGrpSpPr>
        <p:grpSpPr>
          <a:xfrm>
            <a:off x="564653" y="130177"/>
            <a:ext cx="313789" cy="206842"/>
            <a:chOff x="-792975" y="1911550"/>
            <a:chExt cx="500700" cy="388800"/>
          </a:xfrm>
        </p:grpSpPr>
        <p:sp>
          <p:nvSpPr>
            <p:cNvPr id="83" name="Google Shape;83;p7"/>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 name="Google Shape;87;p7"/>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88" name="Google Shape;88;p7"/>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txBox="1">
            <a:spLocks noGrp="1"/>
          </p:cNvSpPr>
          <p:nvPr>
            <p:ph type="title"/>
          </p:nvPr>
        </p:nvSpPr>
        <p:spPr>
          <a:xfrm>
            <a:off x="2160000" y="683925"/>
            <a:ext cx="4824000" cy="765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4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91" name="Google Shape;91;p7"/>
          <p:cNvSpPr txBox="1">
            <a:spLocks noGrp="1"/>
          </p:cNvSpPr>
          <p:nvPr>
            <p:ph type="subTitle" idx="1"/>
          </p:nvPr>
        </p:nvSpPr>
        <p:spPr>
          <a:xfrm>
            <a:off x="2160000" y="1448800"/>
            <a:ext cx="4824000" cy="9876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2" name="Google Shape;92;p7"/>
          <p:cNvSpPr>
            <a:spLocks noGrp="1"/>
          </p:cNvSpPr>
          <p:nvPr>
            <p:ph type="pic" idx="2"/>
          </p:nvPr>
        </p:nvSpPr>
        <p:spPr>
          <a:xfrm>
            <a:off x="215600" y="3075900"/>
            <a:ext cx="8712600" cy="1842600"/>
          </a:xfrm>
          <a:prstGeom prst="roundRect">
            <a:avLst>
              <a:gd name="adj" fmla="val 16667"/>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3"/>
        <p:cNvGrpSpPr/>
        <p:nvPr/>
      </p:nvGrpSpPr>
      <p:grpSpPr>
        <a:xfrm>
          <a:off x="0" y="0"/>
          <a:ext cx="0" cy="0"/>
          <a:chOff x="0" y="0"/>
          <a:chExt cx="0" cy="0"/>
        </a:xfrm>
      </p:grpSpPr>
      <p:sp>
        <p:nvSpPr>
          <p:cNvPr id="94" name="Google Shape;94;p8"/>
          <p:cNvSpPr/>
          <p:nvPr/>
        </p:nvSpPr>
        <p:spPr>
          <a:xfrm>
            <a:off x="0" y="0"/>
            <a:ext cx="9155700" cy="4608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txBox="1">
            <a:spLocks noGrp="1"/>
          </p:cNvSpPr>
          <p:nvPr>
            <p:ph type="title"/>
          </p:nvPr>
        </p:nvSpPr>
        <p:spPr>
          <a:xfrm>
            <a:off x="1677900" y="960825"/>
            <a:ext cx="5788200" cy="282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7000"/>
              <a:buNone/>
              <a:defRPr sz="96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96" name="Google Shape;96;p8"/>
          <p:cNvSpPr txBox="1">
            <a:spLocks noGrp="1"/>
          </p:cNvSpPr>
          <p:nvPr>
            <p:ph type="title" idx="2" hasCustomPrompt="1"/>
          </p:nvPr>
        </p:nvSpPr>
        <p:spPr>
          <a:xfrm>
            <a:off x="3607350" y="120050"/>
            <a:ext cx="1929300" cy="227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400"/>
              <a:buNone/>
              <a:defRPr sz="1400">
                <a:solidFill>
                  <a:schemeClr val="dk2"/>
                </a:solidFill>
              </a:defRPr>
            </a:lvl2pPr>
            <a:lvl3pPr lvl="2" algn="ctr" rtl="0">
              <a:spcBef>
                <a:spcPts val="0"/>
              </a:spcBef>
              <a:spcAft>
                <a:spcPts val="0"/>
              </a:spcAft>
              <a:buClr>
                <a:schemeClr val="dk2"/>
              </a:buClr>
              <a:buSzPts val="1400"/>
              <a:buNone/>
              <a:defRPr sz="1400">
                <a:solidFill>
                  <a:schemeClr val="dk2"/>
                </a:solidFill>
              </a:defRPr>
            </a:lvl3pPr>
            <a:lvl4pPr lvl="3" algn="ctr" rtl="0">
              <a:spcBef>
                <a:spcPts val="0"/>
              </a:spcBef>
              <a:spcAft>
                <a:spcPts val="0"/>
              </a:spcAft>
              <a:buClr>
                <a:schemeClr val="dk2"/>
              </a:buClr>
              <a:buSzPts val="1400"/>
              <a:buNone/>
              <a:defRPr sz="1400">
                <a:solidFill>
                  <a:schemeClr val="dk2"/>
                </a:solidFill>
              </a:defRPr>
            </a:lvl4pPr>
            <a:lvl5pPr lvl="4" algn="ctr" rtl="0">
              <a:spcBef>
                <a:spcPts val="0"/>
              </a:spcBef>
              <a:spcAft>
                <a:spcPts val="0"/>
              </a:spcAft>
              <a:buClr>
                <a:schemeClr val="dk2"/>
              </a:buClr>
              <a:buSzPts val="1400"/>
              <a:buNone/>
              <a:defRPr sz="1400">
                <a:solidFill>
                  <a:schemeClr val="dk2"/>
                </a:solidFill>
              </a:defRPr>
            </a:lvl5pPr>
            <a:lvl6pPr lvl="5" algn="ctr" rtl="0">
              <a:spcBef>
                <a:spcPts val="0"/>
              </a:spcBef>
              <a:spcAft>
                <a:spcPts val="0"/>
              </a:spcAft>
              <a:buClr>
                <a:schemeClr val="dk2"/>
              </a:buClr>
              <a:buSzPts val="1400"/>
              <a:buNone/>
              <a:defRPr sz="1400">
                <a:solidFill>
                  <a:schemeClr val="dk2"/>
                </a:solidFill>
              </a:defRPr>
            </a:lvl6pPr>
            <a:lvl7pPr lvl="6" algn="ctr" rtl="0">
              <a:spcBef>
                <a:spcPts val="0"/>
              </a:spcBef>
              <a:spcAft>
                <a:spcPts val="0"/>
              </a:spcAft>
              <a:buClr>
                <a:schemeClr val="dk2"/>
              </a:buClr>
              <a:buSzPts val="1400"/>
              <a:buNone/>
              <a:defRPr sz="1400">
                <a:solidFill>
                  <a:schemeClr val="dk2"/>
                </a:solidFill>
              </a:defRPr>
            </a:lvl7pPr>
            <a:lvl8pPr lvl="7" algn="ctr" rtl="0">
              <a:spcBef>
                <a:spcPts val="0"/>
              </a:spcBef>
              <a:spcAft>
                <a:spcPts val="0"/>
              </a:spcAft>
              <a:buClr>
                <a:schemeClr val="dk2"/>
              </a:buClr>
              <a:buSzPts val="1400"/>
              <a:buNone/>
              <a:defRPr sz="1400">
                <a:solidFill>
                  <a:schemeClr val="dk2"/>
                </a:solidFill>
              </a:defRPr>
            </a:lvl8pPr>
            <a:lvl9pPr lvl="8" algn="ctr" rtl="0">
              <a:spcBef>
                <a:spcPts val="0"/>
              </a:spcBef>
              <a:spcAft>
                <a:spcPts val="0"/>
              </a:spcAft>
              <a:buClr>
                <a:schemeClr val="dk2"/>
              </a:buClr>
              <a:buSzPts val="1400"/>
              <a:buNone/>
              <a:defRPr sz="1400">
                <a:solidFill>
                  <a:schemeClr val="dk2"/>
                </a:solidFill>
              </a:defRPr>
            </a:lvl9pPr>
          </a:lstStyle>
          <a:p>
            <a:r>
              <a:t>xx%</a:t>
            </a:r>
          </a:p>
        </p:txBody>
      </p:sp>
      <p:sp>
        <p:nvSpPr>
          <p:cNvPr id="97" name="Google Shape;97;p8"/>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 name="Google Shape;99;p8"/>
          <p:cNvCxnSpPr/>
          <p:nvPr/>
        </p:nvCxnSpPr>
        <p:spPr>
          <a:xfrm>
            <a:off x="-9400" y="478275"/>
            <a:ext cx="9155700" cy="0"/>
          </a:xfrm>
          <a:prstGeom prst="straightConnector1">
            <a:avLst/>
          </a:prstGeom>
          <a:noFill/>
          <a:ln w="9525" cap="flat" cmpd="sng">
            <a:solidFill>
              <a:schemeClr val="dk1"/>
            </a:solidFill>
            <a:prstDash val="solid"/>
            <a:round/>
            <a:headEnd type="none" w="med" len="med"/>
            <a:tailEnd type="none" w="med" len="med"/>
          </a:ln>
        </p:spPr>
      </p:cxnSp>
      <p:grpSp>
        <p:nvGrpSpPr>
          <p:cNvPr id="100" name="Google Shape;100;p8"/>
          <p:cNvGrpSpPr/>
          <p:nvPr/>
        </p:nvGrpSpPr>
        <p:grpSpPr>
          <a:xfrm>
            <a:off x="564653" y="130177"/>
            <a:ext cx="313789" cy="206842"/>
            <a:chOff x="-792975" y="1911550"/>
            <a:chExt cx="500700" cy="388800"/>
          </a:xfrm>
        </p:grpSpPr>
        <p:sp>
          <p:nvSpPr>
            <p:cNvPr id="101" name="Google Shape;101;p8"/>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5"/>
        <p:cNvGrpSpPr/>
        <p:nvPr/>
      </p:nvGrpSpPr>
      <p:grpSpPr>
        <a:xfrm>
          <a:off x="0" y="0"/>
          <a:ext cx="0" cy="0"/>
          <a:chOff x="0" y="0"/>
          <a:chExt cx="0" cy="0"/>
        </a:xfrm>
      </p:grpSpPr>
      <p:sp>
        <p:nvSpPr>
          <p:cNvPr id="106" name="Google Shape;106;p9"/>
          <p:cNvSpPr/>
          <p:nvPr/>
        </p:nvSpPr>
        <p:spPr>
          <a:xfrm>
            <a:off x="0" y="0"/>
            <a:ext cx="9155700" cy="2668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txBox="1">
            <a:spLocks noGrp="1"/>
          </p:cNvSpPr>
          <p:nvPr>
            <p:ph type="title"/>
          </p:nvPr>
        </p:nvSpPr>
        <p:spPr>
          <a:xfrm>
            <a:off x="1516350" y="683925"/>
            <a:ext cx="6111300" cy="7803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8" name="Google Shape;108;p9"/>
          <p:cNvSpPr txBox="1">
            <a:spLocks noGrp="1"/>
          </p:cNvSpPr>
          <p:nvPr>
            <p:ph type="subTitle" idx="1"/>
          </p:nvPr>
        </p:nvSpPr>
        <p:spPr>
          <a:xfrm>
            <a:off x="1516350" y="1464075"/>
            <a:ext cx="6111300" cy="998400"/>
          </a:xfrm>
          <a:prstGeom prst="rect">
            <a:avLst/>
          </a:prstGeom>
          <a:noFill/>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800">
                <a:solidFill>
                  <a:schemeClr val="dk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109" name="Google Shape;109;p9"/>
          <p:cNvSpPr>
            <a:spLocks noGrp="1"/>
          </p:cNvSpPr>
          <p:nvPr>
            <p:ph type="pic" idx="2"/>
          </p:nvPr>
        </p:nvSpPr>
        <p:spPr>
          <a:xfrm>
            <a:off x="3316200" y="2871475"/>
            <a:ext cx="5612100" cy="2102100"/>
          </a:xfrm>
          <a:prstGeom prst="roundRect">
            <a:avLst>
              <a:gd name="adj" fmla="val 16667"/>
            </a:avLst>
          </a:prstGeom>
          <a:noFill/>
          <a:ln>
            <a:noFill/>
          </a:ln>
        </p:spPr>
      </p:sp>
      <p:cxnSp>
        <p:nvCxnSpPr>
          <p:cNvPr id="110" name="Google Shape;110;p9"/>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grpSp>
        <p:nvGrpSpPr>
          <p:cNvPr id="111" name="Google Shape;111;p9"/>
          <p:cNvGrpSpPr/>
          <p:nvPr/>
        </p:nvGrpSpPr>
        <p:grpSpPr>
          <a:xfrm>
            <a:off x="564653" y="130177"/>
            <a:ext cx="313789" cy="206842"/>
            <a:chOff x="-792975" y="1911550"/>
            <a:chExt cx="500700" cy="388800"/>
          </a:xfrm>
        </p:grpSpPr>
        <p:sp>
          <p:nvSpPr>
            <p:cNvPr id="112" name="Google Shape;112;p9"/>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9"/>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8"/>
        <p:cNvGrpSpPr/>
        <p:nvPr/>
      </p:nvGrpSpPr>
      <p:grpSpPr>
        <a:xfrm>
          <a:off x="0" y="0"/>
          <a:ext cx="0" cy="0"/>
          <a:chOff x="0" y="0"/>
          <a:chExt cx="0" cy="0"/>
        </a:xfrm>
      </p:grpSpPr>
      <p:sp>
        <p:nvSpPr>
          <p:cNvPr id="119" name="Google Shape;119;p10"/>
          <p:cNvSpPr/>
          <p:nvPr/>
        </p:nvSpPr>
        <p:spPr>
          <a:xfrm>
            <a:off x="-9400" y="0"/>
            <a:ext cx="9155700" cy="5143500"/>
          </a:xfrm>
          <a:prstGeom prst="roundRect">
            <a:avLst>
              <a:gd name="adj" fmla="val 0"/>
            </a:avLst>
          </a:prstGeom>
          <a:solidFill>
            <a:srgbClr val="2D3239">
              <a:alpha val="16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0"/>
          <p:cNvSpPr/>
          <p:nvPr/>
        </p:nvSpPr>
        <p:spPr>
          <a:xfrm>
            <a:off x="0" y="0"/>
            <a:ext cx="9155700" cy="130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0"/>
          <p:cNvSpPr txBox="1">
            <a:spLocks noGrp="1"/>
          </p:cNvSpPr>
          <p:nvPr>
            <p:ph type="title"/>
          </p:nvPr>
        </p:nvSpPr>
        <p:spPr>
          <a:xfrm>
            <a:off x="713225" y="539500"/>
            <a:ext cx="7717500" cy="672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500"/>
              <a:buNone/>
              <a:defRPr/>
            </a:lvl1pPr>
            <a:lvl2pPr lvl="1" algn="ctr" rtl="0">
              <a:spcBef>
                <a:spcPts val="0"/>
              </a:spcBef>
              <a:spcAft>
                <a:spcPts val="0"/>
              </a:spcAft>
              <a:buClr>
                <a:schemeClr val="dk2"/>
              </a:buClr>
              <a:buSzPts val="3500"/>
              <a:buNone/>
              <a:defRPr>
                <a:solidFill>
                  <a:schemeClr val="dk2"/>
                </a:solidFill>
              </a:defRPr>
            </a:lvl2pPr>
            <a:lvl3pPr lvl="2" algn="ctr" rtl="0">
              <a:spcBef>
                <a:spcPts val="0"/>
              </a:spcBef>
              <a:spcAft>
                <a:spcPts val="0"/>
              </a:spcAft>
              <a:buClr>
                <a:schemeClr val="dk2"/>
              </a:buClr>
              <a:buSzPts val="3500"/>
              <a:buNone/>
              <a:defRPr>
                <a:solidFill>
                  <a:schemeClr val="dk2"/>
                </a:solidFill>
              </a:defRPr>
            </a:lvl3pPr>
            <a:lvl4pPr lvl="3" algn="ctr" rtl="0">
              <a:spcBef>
                <a:spcPts val="0"/>
              </a:spcBef>
              <a:spcAft>
                <a:spcPts val="0"/>
              </a:spcAft>
              <a:buClr>
                <a:schemeClr val="dk2"/>
              </a:buClr>
              <a:buSzPts val="3500"/>
              <a:buNone/>
              <a:defRPr>
                <a:solidFill>
                  <a:schemeClr val="dk2"/>
                </a:solidFill>
              </a:defRPr>
            </a:lvl4pPr>
            <a:lvl5pPr lvl="4" algn="ctr" rtl="0">
              <a:spcBef>
                <a:spcPts val="0"/>
              </a:spcBef>
              <a:spcAft>
                <a:spcPts val="0"/>
              </a:spcAft>
              <a:buClr>
                <a:schemeClr val="dk2"/>
              </a:buClr>
              <a:buSzPts val="3500"/>
              <a:buNone/>
              <a:defRPr>
                <a:solidFill>
                  <a:schemeClr val="dk2"/>
                </a:solidFill>
              </a:defRPr>
            </a:lvl5pPr>
            <a:lvl6pPr lvl="5" algn="ctr" rtl="0">
              <a:spcBef>
                <a:spcPts val="0"/>
              </a:spcBef>
              <a:spcAft>
                <a:spcPts val="0"/>
              </a:spcAft>
              <a:buClr>
                <a:schemeClr val="dk2"/>
              </a:buClr>
              <a:buSzPts val="3500"/>
              <a:buNone/>
              <a:defRPr>
                <a:solidFill>
                  <a:schemeClr val="dk2"/>
                </a:solidFill>
              </a:defRPr>
            </a:lvl6pPr>
            <a:lvl7pPr lvl="6" algn="ctr" rtl="0">
              <a:spcBef>
                <a:spcPts val="0"/>
              </a:spcBef>
              <a:spcAft>
                <a:spcPts val="0"/>
              </a:spcAft>
              <a:buClr>
                <a:schemeClr val="dk2"/>
              </a:buClr>
              <a:buSzPts val="3500"/>
              <a:buNone/>
              <a:defRPr>
                <a:solidFill>
                  <a:schemeClr val="dk2"/>
                </a:solidFill>
              </a:defRPr>
            </a:lvl7pPr>
            <a:lvl8pPr lvl="7" algn="ctr" rtl="0">
              <a:spcBef>
                <a:spcPts val="0"/>
              </a:spcBef>
              <a:spcAft>
                <a:spcPts val="0"/>
              </a:spcAft>
              <a:buClr>
                <a:schemeClr val="dk2"/>
              </a:buClr>
              <a:buSzPts val="3500"/>
              <a:buNone/>
              <a:defRPr>
                <a:solidFill>
                  <a:schemeClr val="dk2"/>
                </a:solidFill>
              </a:defRPr>
            </a:lvl8pPr>
            <a:lvl9pPr lvl="8" algn="ctr" rtl="0">
              <a:spcBef>
                <a:spcPts val="0"/>
              </a:spcBef>
              <a:spcAft>
                <a:spcPts val="0"/>
              </a:spcAft>
              <a:buClr>
                <a:schemeClr val="dk2"/>
              </a:buClr>
              <a:buSzPts val="3500"/>
              <a:buNone/>
              <a:defRPr>
                <a:solidFill>
                  <a:schemeClr val="dk2"/>
                </a:solidFill>
              </a:defRPr>
            </a:lvl9pPr>
          </a:lstStyle>
          <a:p>
            <a:endParaRPr/>
          </a:p>
        </p:txBody>
      </p:sp>
      <p:grpSp>
        <p:nvGrpSpPr>
          <p:cNvPr id="122" name="Google Shape;122;p10"/>
          <p:cNvGrpSpPr/>
          <p:nvPr/>
        </p:nvGrpSpPr>
        <p:grpSpPr>
          <a:xfrm>
            <a:off x="564653" y="130177"/>
            <a:ext cx="313789" cy="206842"/>
            <a:chOff x="-792975" y="1911550"/>
            <a:chExt cx="500700" cy="388800"/>
          </a:xfrm>
        </p:grpSpPr>
        <p:sp>
          <p:nvSpPr>
            <p:cNvPr id="123" name="Google Shape;123;p10"/>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0"/>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0"/>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 name="Google Shape;127;p10"/>
          <p:cNvCxnSpPr/>
          <p:nvPr/>
        </p:nvCxnSpPr>
        <p:spPr>
          <a:xfrm>
            <a:off x="-9400" y="478275"/>
            <a:ext cx="9155700" cy="0"/>
          </a:xfrm>
          <a:prstGeom prst="straightConnector1">
            <a:avLst/>
          </a:prstGeom>
          <a:noFill/>
          <a:ln w="9525" cap="flat" cmpd="sng">
            <a:solidFill>
              <a:schemeClr val="dk2"/>
            </a:solidFill>
            <a:prstDash val="solid"/>
            <a:round/>
            <a:headEnd type="none" w="med" len="med"/>
            <a:tailEnd type="none" w="med" len="med"/>
          </a:ln>
        </p:spPr>
      </p:cxnSp>
      <p:sp>
        <p:nvSpPr>
          <p:cNvPr id="128" name="Google Shape;128;p10"/>
          <p:cNvSpPr/>
          <p:nvPr/>
        </p:nvSpPr>
        <p:spPr>
          <a:xfrm>
            <a:off x="7778538" y="173300"/>
            <a:ext cx="344400" cy="1206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0"/>
          <p:cNvSpPr/>
          <p:nvPr/>
        </p:nvSpPr>
        <p:spPr>
          <a:xfrm>
            <a:off x="7778538" y="173300"/>
            <a:ext cx="313800" cy="120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0"/>
          <p:cNvSpPr txBox="1">
            <a:spLocks noGrp="1"/>
          </p:cNvSpPr>
          <p:nvPr>
            <p:ph type="title" idx="2" hasCustomPrompt="1"/>
          </p:nvPr>
        </p:nvSpPr>
        <p:spPr>
          <a:xfrm>
            <a:off x="3607350" y="120050"/>
            <a:ext cx="1929300" cy="227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400"/>
              <a:buNone/>
              <a:defRPr sz="1400">
                <a:solidFill>
                  <a:schemeClr val="dk2"/>
                </a:solidFill>
              </a:defRPr>
            </a:lvl2pPr>
            <a:lvl3pPr lvl="2" algn="ctr" rtl="0">
              <a:spcBef>
                <a:spcPts val="0"/>
              </a:spcBef>
              <a:spcAft>
                <a:spcPts val="0"/>
              </a:spcAft>
              <a:buClr>
                <a:schemeClr val="dk2"/>
              </a:buClr>
              <a:buSzPts val="1400"/>
              <a:buNone/>
              <a:defRPr sz="1400">
                <a:solidFill>
                  <a:schemeClr val="dk2"/>
                </a:solidFill>
              </a:defRPr>
            </a:lvl3pPr>
            <a:lvl4pPr lvl="3" algn="ctr" rtl="0">
              <a:spcBef>
                <a:spcPts val="0"/>
              </a:spcBef>
              <a:spcAft>
                <a:spcPts val="0"/>
              </a:spcAft>
              <a:buClr>
                <a:schemeClr val="dk2"/>
              </a:buClr>
              <a:buSzPts val="1400"/>
              <a:buNone/>
              <a:defRPr sz="1400">
                <a:solidFill>
                  <a:schemeClr val="dk2"/>
                </a:solidFill>
              </a:defRPr>
            </a:lvl4pPr>
            <a:lvl5pPr lvl="4" algn="ctr" rtl="0">
              <a:spcBef>
                <a:spcPts val="0"/>
              </a:spcBef>
              <a:spcAft>
                <a:spcPts val="0"/>
              </a:spcAft>
              <a:buClr>
                <a:schemeClr val="dk2"/>
              </a:buClr>
              <a:buSzPts val="1400"/>
              <a:buNone/>
              <a:defRPr sz="1400">
                <a:solidFill>
                  <a:schemeClr val="dk2"/>
                </a:solidFill>
              </a:defRPr>
            </a:lvl5pPr>
            <a:lvl6pPr lvl="5" algn="ctr" rtl="0">
              <a:spcBef>
                <a:spcPts val="0"/>
              </a:spcBef>
              <a:spcAft>
                <a:spcPts val="0"/>
              </a:spcAft>
              <a:buClr>
                <a:schemeClr val="dk2"/>
              </a:buClr>
              <a:buSzPts val="1400"/>
              <a:buNone/>
              <a:defRPr sz="1400">
                <a:solidFill>
                  <a:schemeClr val="dk2"/>
                </a:solidFill>
              </a:defRPr>
            </a:lvl6pPr>
            <a:lvl7pPr lvl="6" algn="ctr" rtl="0">
              <a:spcBef>
                <a:spcPts val="0"/>
              </a:spcBef>
              <a:spcAft>
                <a:spcPts val="0"/>
              </a:spcAft>
              <a:buClr>
                <a:schemeClr val="dk2"/>
              </a:buClr>
              <a:buSzPts val="1400"/>
              <a:buNone/>
              <a:defRPr sz="1400">
                <a:solidFill>
                  <a:schemeClr val="dk2"/>
                </a:solidFill>
              </a:defRPr>
            </a:lvl7pPr>
            <a:lvl8pPr lvl="7" algn="ctr" rtl="0">
              <a:spcBef>
                <a:spcPts val="0"/>
              </a:spcBef>
              <a:spcAft>
                <a:spcPts val="0"/>
              </a:spcAft>
              <a:buClr>
                <a:schemeClr val="dk2"/>
              </a:buClr>
              <a:buSzPts val="1400"/>
              <a:buNone/>
              <a:defRPr sz="1400">
                <a:solidFill>
                  <a:schemeClr val="dk2"/>
                </a:solidFill>
              </a:defRPr>
            </a:lvl8pPr>
            <a:lvl9pPr lvl="8" algn="ctr" rtl="0">
              <a:spcBef>
                <a:spcPts val="0"/>
              </a:spcBef>
              <a:spcAft>
                <a:spcPts val="0"/>
              </a:spcAft>
              <a:buClr>
                <a:schemeClr val="dk2"/>
              </a:buClr>
              <a:buSzPts val="1400"/>
              <a:buNone/>
              <a:defRPr sz="1400">
                <a:solidFill>
                  <a:schemeClr val="dk2"/>
                </a:solidFill>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6768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1pPr>
            <a:lvl2pPr lvl="1" algn="ctr">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2pPr>
            <a:lvl3pPr lvl="2" algn="ctr">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3pPr>
            <a:lvl4pPr lvl="3" algn="ctr">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4pPr>
            <a:lvl5pPr lvl="4" algn="ctr">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5pPr>
            <a:lvl6pPr lvl="5" algn="ctr">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6pPr>
            <a:lvl7pPr lvl="6" algn="ctr">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7pPr>
            <a:lvl8pPr lvl="7" algn="ctr">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8pPr>
            <a:lvl9pPr lvl="8" algn="ctr">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9pPr>
          </a:lstStyle>
          <a:p>
            <a:endParaRPr/>
          </a:p>
        </p:txBody>
      </p:sp>
      <p:sp>
        <p:nvSpPr>
          <p:cNvPr id="7" name="Google Shape;7;p1"/>
          <p:cNvSpPr txBox="1">
            <a:spLocks noGrp="1"/>
          </p:cNvSpPr>
          <p:nvPr>
            <p:ph type="body" idx="1"/>
          </p:nvPr>
        </p:nvSpPr>
        <p:spPr>
          <a:xfrm>
            <a:off x="713225" y="1573200"/>
            <a:ext cx="7717500" cy="2995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1pPr>
            <a:lvl2pPr marL="914400" lvl="1" indent="-3175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2pPr>
            <a:lvl3pPr marL="1371600" lvl="2" indent="-3175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3pPr>
            <a:lvl4pPr marL="1828800" lvl="3" indent="-3175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4pPr>
            <a:lvl5pPr marL="2286000" lvl="4" indent="-3175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5pPr>
            <a:lvl6pPr marL="2743200" lvl="5" indent="-3175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6pPr>
            <a:lvl7pPr marL="3200400" lvl="6" indent="-3175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7pPr>
            <a:lvl8pPr marL="3657600" lvl="7" indent="-3175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8pPr>
            <a:lvl9pPr marL="4114800" lvl="8" indent="-3175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5.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hyperlink" Target="https://www.kaggle.com/datasets/lava18/google-play-store-apps?select=googleplaystore_user_reviews.csv" TargetMode="External"/><Relationship Id="rId2" Type="http://schemas.openxmlformats.org/officeDocument/2006/relationships/notesSlide" Target="../notesSlides/notesSlide22.xml"/><Relationship Id="rId1" Type="http://schemas.openxmlformats.org/officeDocument/2006/relationships/slideLayout" Target="../slideLayouts/slideLayout29.xml"/><Relationship Id="rId4" Type="http://schemas.openxmlformats.org/officeDocument/2006/relationships/hyperlink" Target="https://explodingtopics.com/blog/iphone-android-user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39"/>
          <p:cNvSpPr txBox="1">
            <a:spLocks noGrp="1"/>
          </p:cNvSpPr>
          <p:nvPr>
            <p:ph type="title"/>
          </p:nvPr>
        </p:nvSpPr>
        <p:spPr>
          <a:xfrm>
            <a:off x="2280000" y="976877"/>
            <a:ext cx="4584000" cy="76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Google Play Store Insights via Tableau</a:t>
            </a:r>
            <a:endParaRPr dirty="0"/>
          </a:p>
        </p:txBody>
      </p:sp>
      <p:grpSp>
        <p:nvGrpSpPr>
          <p:cNvPr id="540" name="Google Shape;540;p39"/>
          <p:cNvGrpSpPr/>
          <p:nvPr/>
        </p:nvGrpSpPr>
        <p:grpSpPr>
          <a:xfrm>
            <a:off x="564653" y="130177"/>
            <a:ext cx="313789" cy="206842"/>
            <a:chOff x="-792975" y="1911550"/>
            <a:chExt cx="500700" cy="388800"/>
          </a:xfrm>
        </p:grpSpPr>
        <p:sp>
          <p:nvSpPr>
            <p:cNvPr id="541" name="Google Shape;541;p39"/>
            <p:cNvSpPr/>
            <p:nvPr/>
          </p:nvSpPr>
          <p:spPr>
            <a:xfrm>
              <a:off x="-658275" y="2006500"/>
              <a:ext cx="96600" cy="293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523575" y="2103175"/>
              <a:ext cx="96600" cy="197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388875" y="2191825"/>
              <a:ext cx="96600" cy="108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792975" y="1911550"/>
              <a:ext cx="96600" cy="388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 name="Google Shape;545;p39"/>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pic>
        <p:nvPicPr>
          <p:cNvPr id="546" name="Google Shape;546;p39"/>
          <p:cNvPicPr preferRelativeResize="0"/>
          <p:nvPr/>
        </p:nvPicPr>
        <p:blipFill>
          <a:blip r:embed="rId3">
            <a:alphaModFix/>
          </a:blip>
          <a:stretch>
            <a:fillRect/>
          </a:stretch>
        </p:blipFill>
        <p:spPr>
          <a:xfrm>
            <a:off x="0" y="3293425"/>
            <a:ext cx="3239725" cy="1693000"/>
          </a:xfrm>
          <a:prstGeom prst="rect">
            <a:avLst/>
          </a:prstGeom>
          <a:noFill/>
          <a:ln>
            <a:noFill/>
          </a:ln>
        </p:spPr>
      </p:pic>
      <p:pic>
        <p:nvPicPr>
          <p:cNvPr id="547" name="Google Shape;547;p39"/>
          <p:cNvPicPr preferRelativeResize="0"/>
          <p:nvPr/>
        </p:nvPicPr>
        <p:blipFill>
          <a:blip r:embed="rId4">
            <a:alphaModFix/>
          </a:blip>
          <a:stretch>
            <a:fillRect/>
          </a:stretch>
        </p:blipFill>
        <p:spPr>
          <a:xfrm>
            <a:off x="3111550" y="3341887"/>
            <a:ext cx="3054225" cy="1596075"/>
          </a:xfrm>
          <a:prstGeom prst="rect">
            <a:avLst/>
          </a:prstGeom>
          <a:noFill/>
          <a:ln>
            <a:noFill/>
          </a:ln>
        </p:spPr>
      </p:pic>
      <p:pic>
        <p:nvPicPr>
          <p:cNvPr id="548" name="Google Shape;548;p39"/>
          <p:cNvPicPr preferRelativeResize="0"/>
          <p:nvPr/>
        </p:nvPicPr>
        <p:blipFill>
          <a:blip r:embed="rId5">
            <a:alphaModFix/>
          </a:blip>
          <a:stretch>
            <a:fillRect/>
          </a:stretch>
        </p:blipFill>
        <p:spPr>
          <a:xfrm>
            <a:off x="6253800" y="3220200"/>
            <a:ext cx="2890200" cy="1923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48"/>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Are you interested in Pricing?</a:t>
            </a:r>
            <a:endParaRPr/>
          </a:p>
        </p:txBody>
      </p:sp>
      <p:sp>
        <p:nvSpPr>
          <p:cNvPr id="646" name="Google Shape;646;p48"/>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647" name="Google Shape;647;p48"/>
          <p:cNvSpPr txBox="1"/>
          <p:nvPr/>
        </p:nvSpPr>
        <p:spPr>
          <a:xfrm>
            <a:off x="513150" y="1290075"/>
            <a:ext cx="8117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Let’s delve into the intricacies of app pricing on the Google Play Store</a:t>
            </a:r>
            <a:endParaRPr b="1"/>
          </a:p>
        </p:txBody>
      </p:sp>
      <p:pic>
        <p:nvPicPr>
          <p:cNvPr id="648" name="Google Shape;648;p48"/>
          <p:cNvPicPr preferRelativeResize="0"/>
          <p:nvPr/>
        </p:nvPicPr>
        <p:blipFill>
          <a:blip r:embed="rId3">
            <a:alphaModFix/>
          </a:blip>
          <a:stretch>
            <a:fillRect/>
          </a:stretch>
        </p:blipFill>
        <p:spPr>
          <a:xfrm>
            <a:off x="1252625" y="1721175"/>
            <a:ext cx="6558900" cy="3297275"/>
          </a:xfrm>
          <a:prstGeom prst="rect">
            <a:avLst/>
          </a:prstGeom>
          <a:noFill/>
          <a:ln>
            <a:noFill/>
          </a:ln>
        </p:spPr>
      </p:pic>
      <p:sp>
        <p:nvSpPr>
          <p:cNvPr id="649" name="Google Shape;649;p48"/>
          <p:cNvSpPr txBox="1"/>
          <p:nvPr/>
        </p:nvSpPr>
        <p:spPr>
          <a:xfrm>
            <a:off x="0" y="1911625"/>
            <a:ext cx="1252500" cy="110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1"/>
                </a:solidFill>
                <a:latin typeface="Catamaran"/>
                <a:ea typeface="Catamaran"/>
                <a:cs typeface="Catamaran"/>
                <a:sym typeface="Catamaran"/>
              </a:rPr>
              <a:t> </a:t>
            </a:r>
            <a:r>
              <a:rPr lang="en" sz="1300" b="1">
                <a:solidFill>
                  <a:schemeClr val="dk1"/>
                </a:solidFill>
                <a:latin typeface="Catamaran"/>
                <a:ea typeface="Catamaran"/>
                <a:cs typeface="Catamaran"/>
                <a:sym typeface="Catamaran"/>
              </a:rPr>
              <a:t>most categories have higher ratings for paid apps</a:t>
            </a:r>
            <a:endParaRPr sz="1300">
              <a:solidFill>
                <a:schemeClr val="dk1"/>
              </a:solidFill>
              <a:latin typeface="Catamaran"/>
              <a:ea typeface="Catamaran"/>
              <a:cs typeface="Catamaran"/>
              <a:sym typeface="Catamaran"/>
            </a:endParaRPr>
          </a:p>
        </p:txBody>
      </p:sp>
      <p:cxnSp>
        <p:nvCxnSpPr>
          <p:cNvPr id="650" name="Google Shape;650;p48"/>
          <p:cNvCxnSpPr/>
          <p:nvPr/>
        </p:nvCxnSpPr>
        <p:spPr>
          <a:xfrm rot="10800000" flipH="1">
            <a:off x="1031450" y="2722975"/>
            <a:ext cx="7233900" cy="13800"/>
          </a:xfrm>
          <a:prstGeom prst="straightConnector1">
            <a:avLst/>
          </a:prstGeom>
          <a:noFill/>
          <a:ln w="9525" cap="flat" cmpd="sng">
            <a:solidFill>
              <a:srgbClr val="FC2824"/>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9"/>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Landscape of Pricing</a:t>
            </a:r>
            <a:endParaRPr/>
          </a:p>
        </p:txBody>
      </p:sp>
      <p:sp>
        <p:nvSpPr>
          <p:cNvPr id="656" name="Google Shape;656;p49"/>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pic>
        <p:nvPicPr>
          <p:cNvPr id="657" name="Google Shape;657;p49"/>
          <p:cNvPicPr preferRelativeResize="0"/>
          <p:nvPr/>
        </p:nvPicPr>
        <p:blipFill>
          <a:blip r:embed="rId3">
            <a:alphaModFix/>
          </a:blip>
          <a:stretch>
            <a:fillRect/>
          </a:stretch>
        </p:blipFill>
        <p:spPr>
          <a:xfrm>
            <a:off x="152400" y="1650325"/>
            <a:ext cx="4377124" cy="3340775"/>
          </a:xfrm>
          <a:prstGeom prst="rect">
            <a:avLst/>
          </a:prstGeom>
          <a:noFill/>
          <a:ln>
            <a:noFill/>
          </a:ln>
        </p:spPr>
      </p:pic>
      <p:pic>
        <p:nvPicPr>
          <p:cNvPr id="658" name="Google Shape;658;p49"/>
          <p:cNvPicPr preferRelativeResize="0"/>
          <p:nvPr/>
        </p:nvPicPr>
        <p:blipFill>
          <a:blip r:embed="rId4">
            <a:alphaModFix/>
          </a:blip>
          <a:stretch>
            <a:fillRect/>
          </a:stretch>
        </p:blipFill>
        <p:spPr>
          <a:xfrm>
            <a:off x="4850324" y="1873575"/>
            <a:ext cx="3580390" cy="3117526"/>
          </a:xfrm>
          <a:prstGeom prst="rect">
            <a:avLst/>
          </a:prstGeom>
          <a:noFill/>
          <a:ln>
            <a:noFill/>
          </a:ln>
        </p:spPr>
      </p:pic>
      <p:sp>
        <p:nvSpPr>
          <p:cNvPr id="659" name="Google Shape;659;p49"/>
          <p:cNvSpPr txBox="1"/>
          <p:nvPr/>
        </p:nvSpPr>
        <p:spPr>
          <a:xfrm>
            <a:off x="7689650" y="1650325"/>
            <a:ext cx="1523100" cy="79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a:solidFill>
                  <a:schemeClr val="dk1"/>
                </a:solidFill>
                <a:latin typeface="Catamaran"/>
                <a:ea typeface="Catamaran"/>
                <a:cs typeface="Catamaran"/>
                <a:sym typeface="Catamaran"/>
              </a:rPr>
              <a:t>most paid apps are priced within the </a:t>
            </a:r>
            <a:r>
              <a:rPr lang="en" sz="1300" b="1">
                <a:solidFill>
                  <a:srgbClr val="BF9000"/>
                </a:solidFill>
                <a:latin typeface="Catamaran"/>
                <a:ea typeface="Catamaran"/>
                <a:cs typeface="Catamaran"/>
                <a:sym typeface="Catamaran"/>
              </a:rPr>
              <a:t>$0-$5 </a:t>
            </a:r>
            <a:r>
              <a:rPr lang="en" sz="1300" b="1">
                <a:solidFill>
                  <a:schemeClr val="dk1"/>
                </a:solidFill>
                <a:latin typeface="Catamaran"/>
                <a:ea typeface="Catamaran"/>
                <a:cs typeface="Catamaran"/>
                <a:sym typeface="Catamaran"/>
              </a:rPr>
              <a:t>range</a:t>
            </a:r>
            <a:endParaRPr sz="1300">
              <a:solidFill>
                <a:schemeClr val="dk1"/>
              </a:solidFill>
              <a:latin typeface="Catamaran"/>
              <a:ea typeface="Catamaran"/>
              <a:cs typeface="Catamaran"/>
              <a:sym typeface="Catamaran"/>
            </a:endParaRPr>
          </a:p>
        </p:txBody>
      </p:sp>
      <p:sp>
        <p:nvSpPr>
          <p:cNvPr id="660" name="Google Shape;660;p49"/>
          <p:cNvSpPr/>
          <p:nvPr/>
        </p:nvSpPr>
        <p:spPr>
          <a:xfrm>
            <a:off x="8019925" y="2466550"/>
            <a:ext cx="697525" cy="1405775"/>
          </a:xfrm>
          <a:custGeom>
            <a:avLst/>
            <a:gdLst/>
            <a:ahLst/>
            <a:cxnLst/>
            <a:rect l="l" t="t" r="r" b="b"/>
            <a:pathLst>
              <a:path w="27901" h="56231" extrusionOk="0">
                <a:moveTo>
                  <a:pt x="0" y="53361"/>
                </a:moveTo>
                <a:cubicBezTo>
                  <a:pt x="4493" y="53086"/>
                  <a:pt x="23380" y="60604"/>
                  <a:pt x="26956" y="51710"/>
                </a:cubicBezTo>
                <a:cubicBezTo>
                  <a:pt x="30532" y="42817"/>
                  <a:pt x="22372" y="8618"/>
                  <a:pt x="21455" y="0"/>
                </a:cubicBezTo>
              </a:path>
            </a:pathLst>
          </a:custGeom>
          <a:noFill/>
          <a:ln w="9525" cap="flat" cmpd="sng">
            <a:solidFill>
              <a:schemeClr val="dk2"/>
            </a:solidFill>
            <a:prstDash val="solid"/>
            <a:round/>
            <a:headEnd type="none" w="med" len="med"/>
            <a:tailEnd type="none" w="med" len="med"/>
          </a:ln>
        </p:spPr>
      </p:sp>
      <p:sp>
        <p:nvSpPr>
          <p:cNvPr id="661" name="Google Shape;661;p49"/>
          <p:cNvSpPr txBox="1"/>
          <p:nvPr/>
        </p:nvSpPr>
        <p:spPr>
          <a:xfrm>
            <a:off x="1320250" y="1312550"/>
            <a:ext cx="29568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a:solidFill>
                  <a:schemeClr val="dk1"/>
                </a:solidFill>
                <a:latin typeface="Catamaran"/>
                <a:ea typeface="Catamaran"/>
                <a:cs typeface="Catamaran"/>
                <a:sym typeface="Catamaran"/>
              </a:rPr>
              <a:t>Most categories have more percentage of </a:t>
            </a:r>
            <a:r>
              <a:rPr lang="en" sz="1300" b="1">
                <a:solidFill>
                  <a:srgbClr val="FF0000"/>
                </a:solidFill>
                <a:latin typeface="Catamaran"/>
                <a:ea typeface="Catamaran"/>
                <a:cs typeface="Catamaran"/>
                <a:sym typeface="Catamaran"/>
              </a:rPr>
              <a:t>free </a:t>
            </a:r>
            <a:r>
              <a:rPr lang="en" sz="1300" b="1">
                <a:solidFill>
                  <a:schemeClr val="dk1"/>
                </a:solidFill>
                <a:latin typeface="Catamaran"/>
                <a:ea typeface="Catamaran"/>
                <a:cs typeface="Catamaran"/>
                <a:sym typeface="Catamaran"/>
              </a:rPr>
              <a:t>apps. </a:t>
            </a:r>
            <a:endParaRPr sz="1100">
              <a:solidFill>
                <a:schemeClr val="dk1"/>
              </a:solidFill>
              <a:latin typeface="Catamaran"/>
              <a:ea typeface="Catamaran"/>
              <a:cs typeface="Catamaran"/>
              <a:sym typeface="Catamaran"/>
            </a:endParaRPr>
          </a:p>
        </p:txBody>
      </p:sp>
      <p:sp>
        <p:nvSpPr>
          <p:cNvPr id="662" name="Google Shape;662;p49"/>
          <p:cNvSpPr txBox="1"/>
          <p:nvPr/>
        </p:nvSpPr>
        <p:spPr>
          <a:xfrm>
            <a:off x="4625800" y="4468625"/>
            <a:ext cx="1617900" cy="57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a:solidFill>
                  <a:schemeClr val="dk1"/>
                </a:solidFill>
                <a:latin typeface="Catamaran"/>
                <a:ea typeface="Catamaran"/>
                <a:cs typeface="Catamaran"/>
                <a:sym typeface="Catamaran"/>
              </a:rPr>
              <a:t>“</a:t>
            </a:r>
            <a:r>
              <a:rPr lang="en" sz="1300" b="1">
                <a:solidFill>
                  <a:srgbClr val="FF0000"/>
                </a:solidFill>
                <a:latin typeface="Catamaran"/>
                <a:ea typeface="Catamaran"/>
                <a:cs typeface="Catamaran"/>
                <a:sym typeface="Catamaran"/>
              </a:rPr>
              <a:t>Medical</a:t>
            </a:r>
            <a:r>
              <a:rPr lang="en" sz="1300" b="1">
                <a:solidFill>
                  <a:schemeClr val="dk1"/>
                </a:solidFill>
                <a:latin typeface="Catamaran"/>
                <a:ea typeface="Catamaran"/>
                <a:cs typeface="Catamaran"/>
                <a:sym typeface="Catamaran"/>
              </a:rPr>
              <a:t>” has large paid apps</a:t>
            </a:r>
            <a:endParaRPr sz="1300">
              <a:solidFill>
                <a:schemeClr val="dk1"/>
              </a:solidFill>
              <a:latin typeface="Catamaran"/>
              <a:ea typeface="Catamaran"/>
              <a:cs typeface="Catamaran"/>
              <a:sym typeface="Catamaran"/>
            </a:endParaRPr>
          </a:p>
        </p:txBody>
      </p:sp>
      <p:cxnSp>
        <p:nvCxnSpPr>
          <p:cNvPr id="663" name="Google Shape;663;p49"/>
          <p:cNvCxnSpPr/>
          <p:nvPr/>
        </p:nvCxnSpPr>
        <p:spPr>
          <a:xfrm rot="10800000" flipH="1">
            <a:off x="4397675" y="4695000"/>
            <a:ext cx="348600" cy="147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0"/>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App Prices Have Evolved?</a:t>
            </a:r>
            <a:endParaRPr/>
          </a:p>
        </p:txBody>
      </p:sp>
      <p:sp>
        <p:nvSpPr>
          <p:cNvPr id="669" name="Google Shape;669;p50"/>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670" name="Google Shape;670;p50"/>
          <p:cNvSpPr txBox="1"/>
          <p:nvPr/>
        </p:nvSpPr>
        <p:spPr>
          <a:xfrm>
            <a:off x="7412700" y="1499050"/>
            <a:ext cx="1731300" cy="60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Catamaran"/>
                <a:ea typeface="Catamaran"/>
                <a:cs typeface="Catamaran"/>
                <a:sym typeface="Catamaran"/>
              </a:rPr>
              <a:t>P-value=</a:t>
            </a:r>
            <a:r>
              <a:rPr lang="en" b="1">
                <a:solidFill>
                  <a:srgbClr val="FF0000"/>
                </a:solidFill>
                <a:latin typeface="Catamaran"/>
                <a:ea typeface="Catamaran"/>
                <a:cs typeface="Catamaran"/>
                <a:sym typeface="Catamaran"/>
              </a:rPr>
              <a:t>0.00013</a:t>
            </a:r>
            <a:endParaRPr sz="1200">
              <a:solidFill>
                <a:srgbClr val="FF0000"/>
              </a:solidFill>
              <a:latin typeface="Catamaran"/>
              <a:ea typeface="Catamaran"/>
              <a:cs typeface="Catamaran"/>
              <a:sym typeface="Catamaran"/>
            </a:endParaRPr>
          </a:p>
        </p:txBody>
      </p:sp>
      <p:cxnSp>
        <p:nvCxnSpPr>
          <p:cNvPr id="671" name="Google Shape;671;p50"/>
          <p:cNvCxnSpPr/>
          <p:nvPr/>
        </p:nvCxnSpPr>
        <p:spPr>
          <a:xfrm flipH="1">
            <a:off x="7550325" y="1829100"/>
            <a:ext cx="577500" cy="357600"/>
          </a:xfrm>
          <a:prstGeom prst="straightConnector1">
            <a:avLst/>
          </a:prstGeom>
          <a:noFill/>
          <a:ln w="9525" cap="flat" cmpd="sng">
            <a:solidFill>
              <a:schemeClr val="dk2"/>
            </a:solidFill>
            <a:prstDash val="solid"/>
            <a:round/>
            <a:headEnd type="none" w="med" len="med"/>
            <a:tailEnd type="triangle" w="med" len="med"/>
          </a:ln>
        </p:spPr>
      </p:cxnSp>
      <p:sp>
        <p:nvSpPr>
          <p:cNvPr id="672" name="Google Shape;672;p50"/>
          <p:cNvSpPr txBox="1"/>
          <p:nvPr/>
        </p:nvSpPr>
        <p:spPr>
          <a:xfrm>
            <a:off x="7480900" y="2888050"/>
            <a:ext cx="1593600" cy="158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a:solidFill>
                  <a:schemeClr val="dk1"/>
                </a:solidFill>
                <a:latin typeface="Catamaran"/>
                <a:ea typeface="Catamaran"/>
                <a:cs typeface="Catamaran"/>
                <a:sym typeface="Catamaran"/>
              </a:rPr>
              <a:t>As time goes by, the more updated the app is, the more </a:t>
            </a:r>
            <a:r>
              <a:rPr lang="en" sz="1300" b="1">
                <a:solidFill>
                  <a:srgbClr val="FF0000"/>
                </a:solidFill>
                <a:latin typeface="Catamaran"/>
                <a:ea typeface="Catamaran"/>
                <a:cs typeface="Catamaran"/>
                <a:sym typeface="Catamaran"/>
              </a:rPr>
              <a:t>expensive </a:t>
            </a:r>
            <a:r>
              <a:rPr lang="en" sz="1300" b="1">
                <a:solidFill>
                  <a:schemeClr val="dk1"/>
                </a:solidFill>
                <a:latin typeface="Catamaran"/>
                <a:ea typeface="Catamaran"/>
                <a:cs typeface="Catamaran"/>
                <a:sym typeface="Catamaran"/>
              </a:rPr>
              <a:t>it is</a:t>
            </a:r>
            <a:r>
              <a:rPr lang="en" sz="1300">
                <a:solidFill>
                  <a:schemeClr val="dk1"/>
                </a:solidFill>
                <a:latin typeface="Catamaran"/>
                <a:ea typeface="Catamaran"/>
                <a:cs typeface="Catamaran"/>
                <a:sym typeface="Catamaran"/>
              </a:rPr>
              <a:t>.</a:t>
            </a:r>
            <a:endParaRPr sz="1300">
              <a:solidFill>
                <a:schemeClr val="dk1"/>
              </a:solidFill>
              <a:latin typeface="Catamaran"/>
              <a:ea typeface="Catamaran"/>
              <a:cs typeface="Catamaran"/>
              <a:sym typeface="Catamaran"/>
            </a:endParaRPr>
          </a:p>
        </p:txBody>
      </p:sp>
      <p:pic>
        <p:nvPicPr>
          <p:cNvPr id="673" name="Google Shape;673;p50"/>
          <p:cNvPicPr preferRelativeResize="0"/>
          <p:nvPr/>
        </p:nvPicPr>
        <p:blipFill>
          <a:blip r:embed="rId3">
            <a:alphaModFix/>
          </a:blip>
          <a:stretch>
            <a:fillRect/>
          </a:stretch>
        </p:blipFill>
        <p:spPr>
          <a:xfrm>
            <a:off x="1097375" y="1313700"/>
            <a:ext cx="6383532" cy="36224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51"/>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What’s the landscape of app sizes?</a:t>
            </a:r>
            <a:endParaRPr/>
          </a:p>
        </p:txBody>
      </p:sp>
      <p:sp>
        <p:nvSpPr>
          <p:cNvPr id="679" name="Google Shape;679;p51"/>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grpSp>
        <p:nvGrpSpPr>
          <p:cNvPr id="680" name="Google Shape;680;p51"/>
          <p:cNvGrpSpPr/>
          <p:nvPr/>
        </p:nvGrpSpPr>
        <p:grpSpPr>
          <a:xfrm>
            <a:off x="102700" y="1979425"/>
            <a:ext cx="8993896" cy="2686950"/>
            <a:chOff x="102700" y="2131825"/>
            <a:chExt cx="8993896" cy="2686950"/>
          </a:xfrm>
        </p:grpSpPr>
        <p:pic>
          <p:nvPicPr>
            <p:cNvPr id="681" name="Google Shape;681;p51"/>
            <p:cNvPicPr preferRelativeResize="0"/>
            <p:nvPr/>
          </p:nvPicPr>
          <p:blipFill>
            <a:blip r:embed="rId3">
              <a:alphaModFix/>
            </a:blip>
            <a:stretch>
              <a:fillRect/>
            </a:stretch>
          </p:blipFill>
          <p:spPr>
            <a:xfrm>
              <a:off x="102700" y="2131825"/>
              <a:ext cx="2914073" cy="2056763"/>
            </a:xfrm>
            <a:prstGeom prst="rect">
              <a:avLst/>
            </a:prstGeom>
            <a:noFill/>
            <a:ln>
              <a:noFill/>
            </a:ln>
          </p:spPr>
        </p:pic>
        <p:pic>
          <p:nvPicPr>
            <p:cNvPr id="682" name="Google Shape;682;p51"/>
            <p:cNvPicPr preferRelativeResize="0"/>
            <p:nvPr/>
          </p:nvPicPr>
          <p:blipFill>
            <a:blip r:embed="rId4">
              <a:alphaModFix/>
            </a:blip>
            <a:stretch>
              <a:fillRect/>
            </a:stretch>
          </p:blipFill>
          <p:spPr>
            <a:xfrm>
              <a:off x="3101524" y="2131825"/>
              <a:ext cx="2914075" cy="2058149"/>
            </a:xfrm>
            <a:prstGeom prst="rect">
              <a:avLst/>
            </a:prstGeom>
            <a:noFill/>
            <a:ln>
              <a:noFill/>
            </a:ln>
          </p:spPr>
        </p:pic>
        <p:pic>
          <p:nvPicPr>
            <p:cNvPr id="683" name="Google Shape;683;p51"/>
            <p:cNvPicPr preferRelativeResize="0"/>
            <p:nvPr/>
          </p:nvPicPr>
          <p:blipFill>
            <a:blip r:embed="rId5">
              <a:alphaModFix/>
            </a:blip>
            <a:stretch>
              <a:fillRect/>
            </a:stretch>
          </p:blipFill>
          <p:spPr>
            <a:xfrm>
              <a:off x="6100350" y="2131825"/>
              <a:ext cx="2996246" cy="2058151"/>
            </a:xfrm>
            <a:prstGeom prst="rect">
              <a:avLst/>
            </a:prstGeom>
            <a:noFill/>
            <a:ln>
              <a:noFill/>
            </a:ln>
          </p:spPr>
        </p:pic>
        <p:sp>
          <p:nvSpPr>
            <p:cNvPr id="684" name="Google Shape;684;p51"/>
            <p:cNvSpPr txBox="1"/>
            <p:nvPr/>
          </p:nvSpPr>
          <p:spPr>
            <a:xfrm>
              <a:off x="2392325" y="4418575"/>
              <a:ext cx="4359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Size distribution with </a:t>
              </a:r>
              <a:r>
                <a:rPr lang="en" b="1">
                  <a:solidFill>
                    <a:srgbClr val="00A553"/>
                  </a:solidFill>
                  <a:latin typeface="Catamaran"/>
                  <a:ea typeface="Catamaran"/>
                  <a:cs typeface="Catamaran"/>
                  <a:sym typeface="Catamaran"/>
                </a:rPr>
                <a:t>rating</a:t>
              </a:r>
              <a:r>
                <a:rPr lang="en" b="1">
                  <a:solidFill>
                    <a:schemeClr val="dk1"/>
                  </a:solidFill>
                  <a:latin typeface="Catamaran"/>
                  <a:ea typeface="Catamaran"/>
                  <a:cs typeface="Catamaran"/>
                  <a:sym typeface="Catamaran"/>
                </a:rPr>
                <a:t>/</a:t>
              </a:r>
              <a:r>
                <a:rPr lang="en" b="1">
                  <a:solidFill>
                    <a:srgbClr val="FC2824"/>
                  </a:solidFill>
                  <a:latin typeface="Catamaran"/>
                  <a:ea typeface="Catamaran"/>
                  <a:cs typeface="Catamaran"/>
                  <a:sym typeface="Catamaran"/>
                </a:rPr>
                <a:t>price</a:t>
              </a:r>
              <a:r>
                <a:rPr lang="en" b="1">
                  <a:solidFill>
                    <a:schemeClr val="dk1"/>
                  </a:solidFill>
                  <a:latin typeface="Catamaran"/>
                  <a:ea typeface="Catamaran"/>
                  <a:cs typeface="Catamaran"/>
                  <a:sym typeface="Catamaran"/>
                </a:rPr>
                <a:t>/</a:t>
              </a:r>
              <a:r>
                <a:rPr lang="en" b="1">
                  <a:solidFill>
                    <a:srgbClr val="FFBE00"/>
                  </a:solidFill>
                  <a:latin typeface="Catamaran"/>
                  <a:ea typeface="Catamaran"/>
                  <a:cs typeface="Catamaran"/>
                  <a:sym typeface="Catamaran"/>
                </a:rPr>
                <a:t>installations</a:t>
              </a:r>
              <a:endParaRPr sz="400">
                <a:solidFill>
                  <a:srgbClr val="FFBE00"/>
                </a:solidFill>
              </a:endParaRPr>
            </a:p>
          </p:txBody>
        </p:sp>
        <p:sp>
          <p:nvSpPr>
            <p:cNvPr id="685" name="Google Shape;685;p51"/>
            <p:cNvSpPr txBox="1"/>
            <p:nvPr/>
          </p:nvSpPr>
          <p:spPr>
            <a:xfrm>
              <a:off x="1533950" y="3078225"/>
              <a:ext cx="1372800" cy="692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b="1">
                  <a:solidFill>
                    <a:srgbClr val="00A553"/>
                  </a:solidFill>
                  <a:latin typeface="Catamaran"/>
                  <a:ea typeface="Catamaran"/>
                  <a:cs typeface="Catamaran"/>
                  <a:sym typeface="Catamaran"/>
                </a:rPr>
                <a:t>The range of size with highest rating:</a:t>
              </a:r>
              <a:endParaRPr sz="1100" b="1">
                <a:solidFill>
                  <a:srgbClr val="00A553"/>
                </a:solidFill>
                <a:latin typeface="Catamaran"/>
                <a:ea typeface="Catamaran"/>
                <a:cs typeface="Catamaran"/>
                <a:sym typeface="Catamaran"/>
              </a:endParaRPr>
            </a:p>
            <a:p>
              <a:pPr marL="0" lvl="0" indent="0" algn="ctr" rtl="0">
                <a:spcBef>
                  <a:spcPts val="0"/>
                </a:spcBef>
                <a:spcAft>
                  <a:spcPts val="0"/>
                </a:spcAft>
                <a:buNone/>
              </a:pPr>
              <a:r>
                <a:rPr lang="en" sz="1100" b="1">
                  <a:solidFill>
                    <a:srgbClr val="00A553"/>
                  </a:solidFill>
                  <a:latin typeface="Catamaran"/>
                  <a:ea typeface="Catamaran"/>
                  <a:cs typeface="Catamaran"/>
                  <a:sym typeface="Catamaran"/>
                </a:rPr>
                <a:t>[40,98]</a:t>
              </a:r>
              <a:endParaRPr sz="1100" b="1">
                <a:solidFill>
                  <a:srgbClr val="00A553"/>
                </a:solidFill>
                <a:latin typeface="Catamaran"/>
                <a:ea typeface="Catamaran"/>
                <a:cs typeface="Catamaran"/>
                <a:sym typeface="Catamaran"/>
              </a:endParaRPr>
            </a:p>
          </p:txBody>
        </p:sp>
        <p:sp>
          <p:nvSpPr>
            <p:cNvPr id="686" name="Google Shape;686;p51"/>
            <p:cNvSpPr txBox="1"/>
            <p:nvPr/>
          </p:nvSpPr>
          <p:spPr>
            <a:xfrm>
              <a:off x="3838325" y="3108075"/>
              <a:ext cx="1467300" cy="63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FC2824"/>
                  </a:solidFill>
                  <a:latin typeface="Catamaran"/>
                  <a:ea typeface="Catamaran"/>
                  <a:cs typeface="Catamaran"/>
                  <a:sym typeface="Catamaran"/>
                </a:rPr>
                <a:t>The range of size with highest price: </a:t>
              </a:r>
              <a:endParaRPr sz="1100" b="1">
                <a:solidFill>
                  <a:srgbClr val="FC2824"/>
                </a:solidFill>
                <a:latin typeface="Catamaran"/>
                <a:ea typeface="Catamaran"/>
                <a:cs typeface="Catamaran"/>
                <a:sym typeface="Catamaran"/>
              </a:endParaRPr>
            </a:p>
            <a:p>
              <a:pPr marL="0" lvl="0" indent="0" algn="ctr" rtl="0">
                <a:spcBef>
                  <a:spcPts val="0"/>
                </a:spcBef>
                <a:spcAft>
                  <a:spcPts val="0"/>
                </a:spcAft>
                <a:buNone/>
              </a:pPr>
              <a:r>
                <a:rPr lang="en" sz="1100" b="1">
                  <a:solidFill>
                    <a:srgbClr val="FC2824"/>
                  </a:solidFill>
                  <a:latin typeface="Catamaran"/>
                  <a:ea typeface="Catamaran"/>
                  <a:cs typeface="Catamaran"/>
                  <a:sym typeface="Catamaran"/>
                </a:rPr>
                <a:t>[38,42]</a:t>
              </a:r>
              <a:endParaRPr sz="1100" b="1">
                <a:solidFill>
                  <a:srgbClr val="FC2824"/>
                </a:solidFill>
                <a:latin typeface="Catamaran"/>
                <a:ea typeface="Catamaran"/>
                <a:cs typeface="Catamaran"/>
                <a:sym typeface="Catamaran"/>
              </a:endParaRPr>
            </a:p>
          </p:txBody>
        </p:sp>
        <p:sp>
          <p:nvSpPr>
            <p:cNvPr id="687" name="Google Shape;687;p51"/>
            <p:cNvSpPr/>
            <p:nvPr/>
          </p:nvSpPr>
          <p:spPr>
            <a:xfrm>
              <a:off x="1553175" y="3826225"/>
              <a:ext cx="1330200" cy="227100"/>
            </a:xfrm>
            <a:prstGeom prst="rect">
              <a:avLst/>
            </a:prstGeom>
            <a:solidFill>
              <a:srgbClr val="00A553">
                <a:alpha val="12030"/>
              </a:srgbClr>
            </a:solidFill>
            <a:ln w="19050" cap="flat" cmpd="sng">
              <a:solidFill>
                <a:srgbClr val="00A55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a:ea typeface="Catamaran"/>
                <a:cs typeface="Catamaran"/>
                <a:sym typeface="Catamaran"/>
              </a:endParaRPr>
            </a:p>
          </p:txBody>
        </p:sp>
        <p:sp>
          <p:nvSpPr>
            <p:cNvPr id="688" name="Google Shape;688;p51"/>
            <p:cNvSpPr/>
            <p:nvPr/>
          </p:nvSpPr>
          <p:spPr>
            <a:xfrm>
              <a:off x="4125475" y="3720788"/>
              <a:ext cx="362400" cy="377700"/>
            </a:xfrm>
            <a:prstGeom prst="ellipse">
              <a:avLst/>
            </a:prstGeom>
            <a:solidFill>
              <a:srgbClr val="FC2824">
                <a:alpha val="8860"/>
              </a:srgbClr>
            </a:solidFill>
            <a:ln w="19050" cap="flat" cmpd="sng">
              <a:solidFill>
                <a:srgbClr val="FC282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a:ea typeface="Catamaran"/>
                <a:cs typeface="Catamaran"/>
                <a:sym typeface="Catamaran"/>
              </a:endParaRPr>
            </a:p>
          </p:txBody>
        </p:sp>
        <p:sp>
          <p:nvSpPr>
            <p:cNvPr id="689" name="Google Shape;689;p51"/>
            <p:cNvSpPr/>
            <p:nvPr/>
          </p:nvSpPr>
          <p:spPr>
            <a:xfrm>
              <a:off x="8099500" y="3750925"/>
              <a:ext cx="373200" cy="377700"/>
            </a:xfrm>
            <a:prstGeom prst="ellipse">
              <a:avLst/>
            </a:prstGeom>
            <a:solidFill>
              <a:srgbClr val="FFBE00">
                <a:alpha val="12030"/>
              </a:srgbClr>
            </a:solidFill>
            <a:ln w="19050" cap="flat" cmpd="sng">
              <a:solidFill>
                <a:srgbClr val="FFBE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a:ea typeface="Catamaran"/>
                <a:cs typeface="Catamaran"/>
                <a:sym typeface="Catamaran"/>
              </a:endParaRPr>
            </a:p>
          </p:txBody>
        </p:sp>
        <p:sp>
          <p:nvSpPr>
            <p:cNvPr id="690" name="Google Shape;690;p51"/>
            <p:cNvSpPr txBox="1"/>
            <p:nvPr/>
          </p:nvSpPr>
          <p:spPr>
            <a:xfrm>
              <a:off x="7425725" y="3108075"/>
              <a:ext cx="1636800" cy="63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FFBE00"/>
                  </a:solidFill>
                  <a:latin typeface="Catamaran"/>
                  <a:ea typeface="Catamaran"/>
                  <a:cs typeface="Catamaran"/>
                  <a:sym typeface="Catamaran"/>
                </a:rPr>
                <a:t>The range of size with most installations: </a:t>
              </a:r>
              <a:endParaRPr sz="1100" b="1">
                <a:solidFill>
                  <a:srgbClr val="FFBE00"/>
                </a:solidFill>
                <a:latin typeface="Catamaran"/>
                <a:ea typeface="Catamaran"/>
                <a:cs typeface="Catamaran"/>
                <a:sym typeface="Catamaran"/>
              </a:endParaRPr>
            </a:p>
            <a:p>
              <a:pPr marL="0" lvl="0" indent="0" algn="ctr" rtl="0">
                <a:spcBef>
                  <a:spcPts val="0"/>
                </a:spcBef>
                <a:spcAft>
                  <a:spcPts val="0"/>
                </a:spcAft>
                <a:buNone/>
              </a:pPr>
              <a:r>
                <a:rPr lang="en" sz="1100" b="1">
                  <a:solidFill>
                    <a:srgbClr val="FFBE00"/>
                  </a:solidFill>
                  <a:latin typeface="Catamaran"/>
                  <a:ea typeface="Catamaran"/>
                  <a:cs typeface="Catamaran"/>
                  <a:sym typeface="Catamaran"/>
                </a:rPr>
                <a:t>[71,75]</a:t>
              </a:r>
              <a:endParaRPr sz="1100" b="1">
                <a:solidFill>
                  <a:srgbClr val="FFBE00"/>
                </a:solidFill>
                <a:latin typeface="Catamaran"/>
                <a:ea typeface="Catamaran"/>
                <a:cs typeface="Catamaran"/>
                <a:sym typeface="Catamaran"/>
              </a:endParaRPr>
            </a:p>
          </p:txBody>
        </p:sp>
      </p:grpSp>
      <p:sp>
        <p:nvSpPr>
          <p:cNvPr id="691" name="Google Shape;691;p51"/>
          <p:cNvSpPr txBox="1"/>
          <p:nvPr/>
        </p:nvSpPr>
        <p:spPr>
          <a:xfrm>
            <a:off x="513150" y="1290075"/>
            <a:ext cx="81177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Catamaran"/>
                <a:ea typeface="Catamaran"/>
                <a:cs typeface="Catamaran"/>
                <a:sym typeface="Catamaran"/>
              </a:rPr>
              <a:t>More specifically, what is the size of apps with a maximum price, rating, and installations?</a:t>
            </a:r>
            <a:endParaRPr sz="1600"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52"/>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What’s the landscape of app sizes?</a:t>
            </a:r>
            <a:endParaRPr/>
          </a:p>
        </p:txBody>
      </p:sp>
      <p:sp>
        <p:nvSpPr>
          <p:cNvPr id="697" name="Google Shape;697;p52"/>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698" name="Google Shape;698;p52"/>
          <p:cNvSpPr txBox="1"/>
          <p:nvPr/>
        </p:nvSpPr>
        <p:spPr>
          <a:xfrm>
            <a:off x="947700" y="1838250"/>
            <a:ext cx="28413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Trend line</a:t>
            </a:r>
            <a:endParaRPr b="1">
              <a:solidFill>
                <a:schemeClr val="dk1"/>
              </a:solidFill>
              <a:latin typeface="Catamaran"/>
              <a:ea typeface="Catamaran"/>
              <a:cs typeface="Catamaran"/>
              <a:sym typeface="Catamaran"/>
            </a:endParaRPr>
          </a:p>
          <a:p>
            <a:pPr marL="0" lvl="0" indent="0" algn="ctr" rtl="0">
              <a:spcBef>
                <a:spcPts val="0"/>
              </a:spcBef>
              <a:spcAft>
                <a:spcPts val="0"/>
              </a:spcAft>
              <a:buNone/>
            </a:pPr>
            <a:r>
              <a:rPr lang="en" sz="1200" b="1">
                <a:solidFill>
                  <a:schemeClr val="dk1"/>
                </a:solidFill>
                <a:latin typeface="Catamaran"/>
                <a:ea typeface="Catamaran"/>
                <a:cs typeface="Catamaran"/>
                <a:sym typeface="Catamaran"/>
              </a:rPr>
              <a:t>the change in app size over time</a:t>
            </a:r>
            <a:endParaRPr sz="1200" b="1">
              <a:solidFill>
                <a:schemeClr val="dk1"/>
              </a:solidFill>
              <a:latin typeface="Catamaran"/>
              <a:ea typeface="Catamaran"/>
              <a:cs typeface="Catamaran"/>
              <a:sym typeface="Catamaran"/>
            </a:endParaRPr>
          </a:p>
          <a:p>
            <a:pPr marL="0" lvl="0" indent="0" algn="ctr" rtl="0">
              <a:spcBef>
                <a:spcPts val="0"/>
              </a:spcBef>
              <a:spcAft>
                <a:spcPts val="0"/>
              </a:spcAft>
              <a:buNone/>
            </a:pPr>
            <a:r>
              <a:rPr lang="en" sz="1100">
                <a:solidFill>
                  <a:srgbClr val="00A553"/>
                </a:solidFill>
                <a:latin typeface="Catamaran"/>
                <a:ea typeface="Catamaran"/>
                <a:cs typeface="Catamaran"/>
                <a:sym typeface="Catamaran"/>
              </a:rPr>
              <a:t>Many of these apps experienced significant size increases following their latest updates</a:t>
            </a:r>
            <a:endParaRPr sz="1100">
              <a:solidFill>
                <a:srgbClr val="00A553"/>
              </a:solidFill>
              <a:latin typeface="Catamaran"/>
              <a:ea typeface="Catamaran"/>
              <a:cs typeface="Catamaran"/>
              <a:sym typeface="Catamaran"/>
            </a:endParaRPr>
          </a:p>
        </p:txBody>
      </p:sp>
      <p:sp>
        <p:nvSpPr>
          <p:cNvPr id="699" name="Google Shape;699;p52"/>
          <p:cNvSpPr txBox="1"/>
          <p:nvPr/>
        </p:nvSpPr>
        <p:spPr>
          <a:xfrm>
            <a:off x="1035150" y="1298650"/>
            <a:ext cx="70737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Catamaran"/>
                <a:ea typeface="Catamaran"/>
                <a:cs typeface="Catamaran"/>
                <a:sym typeface="Catamaran"/>
              </a:rPr>
              <a:t>How does the latest update impact app size?</a:t>
            </a:r>
            <a:endParaRPr sz="1600" b="1"/>
          </a:p>
        </p:txBody>
      </p:sp>
      <p:pic>
        <p:nvPicPr>
          <p:cNvPr id="700" name="Google Shape;700;p52"/>
          <p:cNvPicPr preferRelativeResize="0"/>
          <p:nvPr/>
        </p:nvPicPr>
        <p:blipFill>
          <a:blip r:embed="rId3">
            <a:alphaModFix/>
          </a:blip>
          <a:stretch>
            <a:fillRect/>
          </a:stretch>
        </p:blipFill>
        <p:spPr>
          <a:xfrm>
            <a:off x="4268750" y="1698850"/>
            <a:ext cx="4278001" cy="2519174"/>
          </a:xfrm>
          <a:prstGeom prst="rect">
            <a:avLst/>
          </a:prstGeom>
          <a:noFill/>
          <a:ln>
            <a:noFill/>
          </a:ln>
        </p:spPr>
      </p:pic>
      <p:sp>
        <p:nvSpPr>
          <p:cNvPr id="701" name="Google Shape;701;p52"/>
          <p:cNvSpPr txBox="1"/>
          <p:nvPr/>
        </p:nvSpPr>
        <p:spPr>
          <a:xfrm>
            <a:off x="617850" y="2957050"/>
            <a:ext cx="3501000" cy="1092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Scatter line</a:t>
            </a:r>
            <a:endParaRPr b="1">
              <a:solidFill>
                <a:schemeClr val="dk1"/>
              </a:solidFill>
              <a:latin typeface="Catamaran"/>
              <a:ea typeface="Catamaran"/>
              <a:cs typeface="Catamaran"/>
              <a:sym typeface="Catamaran"/>
            </a:endParaRPr>
          </a:p>
          <a:p>
            <a:pPr marL="0" lvl="0" indent="0" algn="ctr" rtl="0">
              <a:spcBef>
                <a:spcPts val="0"/>
              </a:spcBef>
              <a:spcAft>
                <a:spcPts val="0"/>
              </a:spcAft>
              <a:buNone/>
            </a:pPr>
            <a:r>
              <a:rPr lang="en" sz="1200" b="1">
                <a:solidFill>
                  <a:schemeClr val="dk1"/>
                </a:solidFill>
                <a:latin typeface="Catamaran"/>
                <a:ea typeface="Catamaran"/>
                <a:cs typeface="Catamaran"/>
                <a:sym typeface="Catamaran"/>
              </a:rPr>
              <a:t>the differences between each month’s updates</a:t>
            </a:r>
            <a:endParaRPr sz="1200" b="1">
              <a:solidFill>
                <a:schemeClr val="dk1"/>
              </a:solidFill>
              <a:latin typeface="Catamaran"/>
              <a:ea typeface="Catamaran"/>
              <a:cs typeface="Catamaran"/>
              <a:sym typeface="Catamaran"/>
            </a:endParaRPr>
          </a:p>
          <a:p>
            <a:pPr marL="0" lvl="0" indent="0" algn="ctr" rtl="0">
              <a:spcBef>
                <a:spcPts val="0"/>
              </a:spcBef>
              <a:spcAft>
                <a:spcPts val="0"/>
              </a:spcAft>
              <a:buNone/>
            </a:pPr>
            <a:r>
              <a:rPr lang="en" sz="1100">
                <a:solidFill>
                  <a:srgbClr val="FF9900"/>
                </a:solidFill>
                <a:latin typeface="Catamaran"/>
                <a:ea typeface="Catamaran"/>
                <a:cs typeface="Catamaran"/>
                <a:sym typeface="Catamaran"/>
              </a:rPr>
              <a:t>This trend has become more consistent, with size changes typically ranging between -50% to +50% from one month to the next. </a:t>
            </a:r>
            <a:endParaRPr sz="1100">
              <a:solidFill>
                <a:srgbClr val="FF9900"/>
              </a:solidFill>
              <a:latin typeface="Catamaran"/>
              <a:ea typeface="Catamaran"/>
              <a:cs typeface="Catamaran"/>
              <a:sym typeface="Catamaran"/>
            </a:endParaRPr>
          </a:p>
        </p:txBody>
      </p:sp>
      <p:sp>
        <p:nvSpPr>
          <p:cNvPr id="702" name="Google Shape;702;p52"/>
          <p:cNvSpPr txBox="1"/>
          <p:nvPr/>
        </p:nvSpPr>
        <p:spPr>
          <a:xfrm>
            <a:off x="617850" y="4163875"/>
            <a:ext cx="7929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dk1"/>
                </a:solidFill>
                <a:latin typeface="Catamaran"/>
                <a:ea typeface="Catamaran"/>
                <a:cs typeface="Catamaran"/>
                <a:sym typeface="Catamaran"/>
              </a:rPr>
              <a:t>From an overall app perspective, we recommend:</a:t>
            </a:r>
            <a:endParaRPr sz="1200" b="1">
              <a:solidFill>
                <a:schemeClr val="dk1"/>
              </a:solidFill>
              <a:latin typeface="Catamaran"/>
              <a:ea typeface="Catamaran"/>
              <a:cs typeface="Catamaran"/>
              <a:sym typeface="Catamaran"/>
            </a:endParaRPr>
          </a:p>
          <a:p>
            <a:pPr marL="457200" lvl="0" indent="-304800" algn="l" rtl="0">
              <a:spcBef>
                <a:spcPts val="0"/>
              </a:spcBef>
              <a:spcAft>
                <a:spcPts val="0"/>
              </a:spcAft>
              <a:buClr>
                <a:schemeClr val="dk1"/>
              </a:buClr>
              <a:buSzPts val="1200"/>
              <a:buFont typeface="Catamaran"/>
              <a:buChar char="●"/>
            </a:pPr>
            <a:r>
              <a:rPr lang="en" sz="1200" b="1">
                <a:solidFill>
                  <a:schemeClr val="dk1"/>
                </a:solidFill>
                <a:latin typeface="Catamaran"/>
                <a:ea typeface="Catamaran"/>
                <a:cs typeface="Catamaran"/>
                <a:sym typeface="Catamaran"/>
              </a:rPr>
              <a:t>maintaining an optimal size range of 40 to 80 MB to achieve the optimal goal of price, ratings &amp; installations. </a:t>
            </a:r>
            <a:endParaRPr sz="1200" b="1">
              <a:solidFill>
                <a:schemeClr val="dk1"/>
              </a:solidFill>
              <a:latin typeface="Catamaran"/>
              <a:ea typeface="Catamaran"/>
              <a:cs typeface="Catamaran"/>
              <a:sym typeface="Catamaran"/>
            </a:endParaRPr>
          </a:p>
          <a:p>
            <a:pPr marL="457200" lvl="0" indent="-304800" algn="l" rtl="0">
              <a:spcBef>
                <a:spcPts val="0"/>
              </a:spcBef>
              <a:spcAft>
                <a:spcPts val="0"/>
              </a:spcAft>
              <a:buClr>
                <a:schemeClr val="dk1"/>
              </a:buClr>
              <a:buSzPts val="1200"/>
              <a:buFont typeface="Catamaran"/>
              <a:buChar char="●"/>
            </a:pPr>
            <a:r>
              <a:rPr lang="en" sz="1200" b="1">
                <a:solidFill>
                  <a:schemeClr val="dk1"/>
                </a:solidFill>
                <a:latin typeface="Catamaran"/>
                <a:ea typeface="Catamaran"/>
                <a:cs typeface="Catamaran"/>
                <a:sym typeface="Catamaran"/>
              </a:rPr>
              <a:t>Over time, this size can be adjusted by up to 50% based on the app's development needs and user feedback.</a:t>
            </a:r>
            <a:endParaRPr sz="2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53"/>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What’s the landscape of app sizes?</a:t>
            </a:r>
            <a:endParaRPr/>
          </a:p>
        </p:txBody>
      </p:sp>
      <p:sp>
        <p:nvSpPr>
          <p:cNvPr id="708" name="Google Shape;708;p53"/>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709" name="Google Shape;709;p53"/>
          <p:cNvSpPr txBox="1"/>
          <p:nvPr/>
        </p:nvSpPr>
        <p:spPr>
          <a:xfrm>
            <a:off x="566350" y="1298650"/>
            <a:ext cx="80232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Catamaran"/>
                <a:ea typeface="Catamaran"/>
                <a:cs typeface="Catamaran"/>
                <a:sym typeface="Catamaran"/>
              </a:rPr>
              <a:t>which category exhibits the largest app size? which has the highest size tolerance?</a:t>
            </a:r>
            <a:endParaRPr sz="1600" b="1"/>
          </a:p>
        </p:txBody>
      </p:sp>
      <p:sp>
        <p:nvSpPr>
          <p:cNvPr id="710" name="Google Shape;710;p53"/>
          <p:cNvSpPr txBox="1"/>
          <p:nvPr/>
        </p:nvSpPr>
        <p:spPr>
          <a:xfrm>
            <a:off x="508050" y="4033325"/>
            <a:ext cx="3528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solidFill>
                  <a:schemeClr val="dk1"/>
                </a:solidFill>
                <a:latin typeface="Catamaran"/>
                <a:ea typeface="Catamaran"/>
                <a:cs typeface="Catamaran"/>
                <a:sym typeface="Catamaran"/>
              </a:rPr>
              <a:t>X - axis: avg size @ category </a:t>
            </a:r>
            <a:endParaRPr sz="1200" b="1">
              <a:solidFill>
                <a:schemeClr val="dk1"/>
              </a:solidFill>
              <a:latin typeface="Catamaran"/>
              <a:ea typeface="Catamaran"/>
              <a:cs typeface="Catamaran"/>
              <a:sym typeface="Catamaran"/>
            </a:endParaRPr>
          </a:p>
          <a:p>
            <a:pPr marL="0" lvl="0" indent="0" algn="ctr" rtl="0">
              <a:spcBef>
                <a:spcPts val="0"/>
              </a:spcBef>
              <a:spcAft>
                <a:spcPts val="0"/>
              </a:spcAft>
              <a:buNone/>
            </a:pPr>
            <a:r>
              <a:rPr lang="en" sz="1200" b="1">
                <a:solidFill>
                  <a:schemeClr val="dk1"/>
                </a:solidFill>
                <a:latin typeface="Catamaran"/>
                <a:ea typeface="Catamaran"/>
                <a:cs typeface="Catamaran"/>
                <a:sym typeface="Catamaran"/>
              </a:rPr>
              <a:t>Y - axis: std dev @ category</a:t>
            </a:r>
            <a:endParaRPr sz="1200" b="1">
              <a:solidFill>
                <a:schemeClr val="dk1"/>
              </a:solidFill>
              <a:latin typeface="Catamaran"/>
              <a:ea typeface="Catamaran"/>
              <a:cs typeface="Catamaran"/>
              <a:sym typeface="Catamaran"/>
            </a:endParaRPr>
          </a:p>
          <a:p>
            <a:pPr marL="0" lvl="0" indent="0" algn="ctr" rtl="0">
              <a:spcBef>
                <a:spcPts val="0"/>
              </a:spcBef>
              <a:spcAft>
                <a:spcPts val="0"/>
              </a:spcAft>
              <a:buNone/>
            </a:pPr>
            <a:r>
              <a:rPr lang="en" sz="1200" b="1">
                <a:solidFill>
                  <a:schemeClr val="dk1"/>
                </a:solidFill>
                <a:latin typeface="Catamaran"/>
                <a:ea typeface="Catamaran"/>
                <a:cs typeface="Catamaran"/>
                <a:sym typeface="Catamaran"/>
              </a:rPr>
              <a:t> both </a:t>
            </a:r>
            <a:r>
              <a:rPr lang="en" sz="1200" b="1">
                <a:solidFill>
                  <a:srgbClr val="FFBE00"/>
                </a:solidFill>
                <a:latin typeface="Catamaran"/>
                <a:ea typeface="Catamaran"/>
                <a:cs typeface="Catamaran"/>
                <a:sym typeface="Catamaran"/>
              </a:rPr>
              <a:t>game</a:t>
            </a:r>
            <a:r>
              <a:rPr lang="en" sz="1200" b="1">
                <a:solidFill>
                  <a:schemeClr val="dk1"/>
                </a:solidFill>
                <a:latin typeface="Catamaran"/>
                <a:ea typeface="Catamaran"/>
                <a:cs typeface="Catamaran"/>
                <a:sym typeface="Catamaran"/>
              </a:rPr>
              <a:t> and </a:t>
            </a:r>
            <a:r>
              <a:rPr lang="en" sz="1200" b="1">
                <a:solidFill>
                  <a:srgbClr val="FC2824"/>
                </a:solidFill>
                <a:latin typeface="Catamaran"/>
                <a:ea typeface="Catamaran"/>
                <a:cs typeface="Catamaran"/>
                <a:sym typeface="Catamaran"/>
              </a:rPr>
              <a:t>family</a:t>
            </a:r>
            <a:r>
              <a:rPr lang="en" sz="1200" b="1">
                <a:solidFill>
                  <a:schemeClr val="dk1"/>
                </a:solidFill>
                <a:latin typeface="Catamaran"/>
                <a:ea typeface="Catamaran"/>
                <a:cs typeface="Catamaran"/>
                <a:sym typeface="Catamaran"/>
              </a:rPr>
              <a:t> categories rank prominently in both indicators</a:t>
            </a:r>
            <a:endParaRPr sz="1100" b="1">
              <a:solidFill>
                <a:srgbClr val="FF9900"/>
              </a:solidFill>
              <a:latin typeface="Catamaran"/>
              <a:ea typeface="Catamaran"/>
              <a:cs typeface="Catamaran"/>
              <a:sym typeface="Catamaran"/>
            </a:endParaRPr>
          </a:p>
        </p:txBody>
      </p:sp>
      <p:sp>
        <p:nvSpPr>
          <p:cNvPr id="711" name="Google Shape;711;p53"/>
          <p:cNvSpPr txBox="1"/>
          <p:nvPr/>
        </p:nvSpPr>
        <p:spPr>
          <a:xfrm>
            <a:off x="4532875" y="4438500"/>
            <a:ext cx="40698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solidFill>
                  <a:schemeClr val="dk1"/>
                </a:solidFill>
                <a:latin typeface="Catamaran"/>
                <a:ea typeface="Catamaran"/>
                <a:cs typeface="Catamaran"/>
                <a:sym typeface="Catamaran"/>
              </a:rPr>
              <a:t>pinpoint the ideal category for your app's objectives, </a:t>
            </a:r>
            <a:endParaRPr sz="1200" b="1">
              <a:solidFill>
                <a:schemeClr val="dk1"/>
              </a:solidFill>
              <a:latin typeface="Catamaran"/>
              <a:ea typeface="Catamaran"/>
              <a:cs typeface="Catamaran"/>
              <a:sym typeface="Catamaran"/>
            </a:endParaRPr>
          </a:p>
          <a:p>
            <a:pPr marL="0" lvl="0" indent="0" algn="ctr" rtl="0">
              <a:spcBef>
                <a:spcPts val="0"/>
              </a:spcBef>
              <a:spcAft>
                <a:spcPts val="0"/>
              </a:spcAft>
              <a:buNone/>
            </a:pPr>
            <a:r>
              <a:rPr lang="en" sz="1200" b="1">
                <a:solidFill>
                  <a:schemeClr val="dk1"/>
                </a:solidFill>
                <a:latin typeface="Catamaran"/>
                <a:ea typeface="Catamaran"/>
                <a:cs typeface="Catamaran"/>
                <a:sym typeface="Catamaran"/>
              </a:rPr>
              <a:t>aligning your size choice with the category's expectations</a:t>
            </a:r>
            <a:endParaRPr sz="1200" b="1">
              <a:solidFill>
                <a:srgbClr val="FF9900"/>
              </a:solidFill>
              <a:latin typeface="Catamaran"/>
              <a:ea typeface="Catamaran"/>
              <a:cs typeface="Catamaran"/>
              <a:sym typeface="Catamaran"/>
            </a:endParaRPr>
          </a:p>
        </p:txBody>
      </p:sp>
      <p:pic>
        <p:nvPicPr>
          <p:cNvPr id="712" name="Google Shape;712;p53"/>
          <p:cNvPicPr preferRelativeResize="0"/>
          <p:nvPr/>
        </p:nvPicPr>
        <p:blipFill>
          <a:blip r:embed="rId3">
            <a:alphaModFix/>
          </a:blip>
          <a:stretch>
            <a:fillRect/>
          </a:stretch>
        </p:blipFill>
        <p:spPr>
          <a:xfrm>
            <a:off x="1163176" y="1812100"/>
            <a:ext cx="2217746" cy="2254626"/>
          </a:xfrm>
          <a:prstGeom prst="rect">
            <a:avLst/>
          </a:prstGeom>
          <a:noFill/>
          <a:ln>
            <a:noFill/>
          </a:ln>
        </p:spPr>
      </p:pic>
      <p:pic>
        <p:nvPicPr>
          <p:cNvPr id="713" name="Google Shape;713;p53"/>
          <p:cNvPicPr preferRelativeResize="0"/>
          <p:nvPr/>
        </p:nvPicPr>
        <p:blipFill>
          <a:blip r:embed="rId4">
            <a:alphaModFix/>
          </a:blip>
          <a:stretch>
            <a:fillRect/>
          </a:stretch>
        </p:blipFill>
        <p:spPr>
          <a:xfrm>
            <a:off x="4649700" y="1653550"/>
            <a:ext cx="3538931" cy="2795975"/>
          </a:xfrm>
          <a:prstGeom prst="rect">
            <a:avLst/>
          </a:prstGeom>
          <a:noFill/>
          <a:ln>
            <a:noFill/>
          </a:ln>
        </p:spPr>
      </p:pic>
      <p:sp>
        <p:nvSpPr>
          <p:cNvPr id="714" name="Google Shape;714;p53"/>
          <p:cNvSpPr/>
          <p:nvPr/>
        </p:nvSpPr>
        <p:spPr>
          <a:xfrm>
            <a:off x="7334425" y="3260700"/>
            <a:ext cx="325200" cy="316800"/>
          </a:xfrm>
          <a:prstGeom prst="ellipse">
            <a:avLst/>
          </a:prstGeom>
          <a:solidFill>
            <a:srgbClr val="FC2824">
              <a:alpha val="10760"/>
            </a:srgbClr>
          </a:solidFill>
          <a:ln w="9525" cap="flat" cmpd="sng">
            <a:solidFill>
              <a:srgbClr val="FC282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a:ea typeface="Catamaran"/>
              <a:cs typeface="Catamaran"/>
              <a:sym typeface="Catamar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54"/>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Landscape of Reviews - by Category</a:t>
            </a:r>
            <a:endParaRPr/>
          </a:p>
        </p:txBody>
      </p:sp>
      <p:sp>
        <p:nvSpPr>
          <p:cNvPr id="720" name="Google Shape;720;p54"/>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pic>
        <p:nvPicPr>
          <p:cNvPr id="721" name="Google Shape;721;p54"/>
          <p:cNvPicPr preferRelativeResize="0"/>
          <p:nvPr/>
        </p:nvPicPr>
        <p:blipFill>
          <a:blip r:embed="rId3">
            <a:alphaModFix/>
          </a:blip>
          <a:stretch>
            <a:fillRect/>
          </a:stretch>
        </p:blipFill>
        <p:spPr>
          <a:xfrm>
            <a:off x="655925" y="1694413"/>
            <a:ext cx="3744650" cy="2816901"/>
          </a:xfrm>
          <a:prstGeom prst="rect">
            <a:avLst/>
          </a:prstGeom>
          <a:noFill/>
          <a:ln>
            <a:noFill/>
          </a:ln>
        </p:spPr>
      </p:pic>
      <p:pic>
        <p:nvPicPr>
          <p:cNvPr id="722" name="Google Shape;722;p54"/>
          <p:cNvPicPr preferRelativeResize="0"/>
          <p:nvPr/>
        </p:nvPicPr>
        <p:blipFill rotWithShape="1">
          <a:blip r:embed="rId4">
            <a:alphaModFix/>
          </a:blip>
          <a:srcRect/>
          <a:stretch/>
        </p:blipFill>
        <p:spPr>
          <a:xfrm>
            <a:off x="4935250" y="1618125"/>
            <a:ext cx="3862350" cy="2969499"/>
          </a:xfrm>
          <a:prstGeom prst="rect">
            <a:avLst/>
          </a:prstGeom>
          <a:noFill/>
          <a:ln>
            <a:noFill/>
          </a:ln>
        </p:spPr>
      </p:pic>
      <p:sp>
        <p:nvSpPr>
          <p:cNvPr id="723" name="Google Shape;723;p54"/>
          <p:cNvSpPr txBox="1"/>
          <p:nvPr/>
        </p:nvSpPr>
        <p:spPr>
          <a:xfrm>
            <a:off x="566350" y="1298650"/>
            <a:ext cx="80232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Catamaran"/>
                <a:ea typeface="Catamaran"/>
                <a:cs typeface="Catamaran"/>
                <a:sym typeface="Catamaran"/>
              </a:rPr>
              <a:t>What is the distribution of Review? </a:t>
            </a:r>
            <a:endParaRPr sz="1600" b="1"/>
          </a:p>
        </p:txBody>
      </p:sp>
      <p:sp>
        <p:nvSpPr>
          <p:cNvPr id="724" name="Google Shape;724;p54"/>
          <p:cNvSpPr txBox="1"/>
          <p:nvPr/>
        </p:nvSpPr>
        <p:spPr>
          <a:xfrm>
            <a:off x="837000" y="4619025"/>
            <a:ext cx="33825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GAME Category has the most reviews</a:t>
            </a:r>
            <a:endParaRPr sz="1100">
              <a:solidFill>
                <a:srgbClr val="00A553"/>
              </a:solidFill>
              <a:latin typeface="Catamaran"/>
              <a:ea typeface="Catamaran"/>
              <a:cs typeface="Catamaran"/>
              <a:sym typeface="Catamaran"/>
            </a:endParaRPr>
          </a:p>
        </p:txBody>
      </p:sp>
      <p:sp>
        <p:nvSpPr>
          <p:cNvPr id="725" name="Google Shape;725;p54"/>
          <p:cNvSpPr txBox="1"/>
          <p:nvPr/>
        </p:nvSpPr>
        <p:spPr>
          <a:xfrm>
            <a:off x="5042775" y="4511325"/>
            <a:ext cx="37446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Most categories received more than 50 percent positive reviews</a:t>
            </a:r>
            <a:endParaRPr sz="1100">
              <a:solidFill>
                <a:srgbClr val="00A553"/>
              </a:solidFill>
              <a:latin typeface="Catamaran"/>
              <a:ea typeface="Catamaran"/>
              <a:cs typeface="Catamaran"/>
              <a:sym typeface="Catamaran"/>
            </a:endParaRPr>
          </a:p>
        </p:txBody>
      </p:sp>
    </p:spTree>
  </p:cSld>
  <p:clrMapOvr>
    <a:masterClrMapping/>
  </p:clrMapOvr>
  <p:transition spd="med">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55"/>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Reviews Sentiment - by APP</a:t>
            </a:r>
            <a:endParaRPr/>
          </a:p>
        </p:txBody>
      </p:sp>
      <p:sp>
        <p:nvSpPr>
          <p:cNvPr id="731" name="Google Shape;731;p55"/>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pic>
        <p:nvPicPr>
          <p:cNvPr id="732" name="Google Shape;732;p55"/>
          <p:cNvPicPr preferRelativeResize="0"/>
          <p:nvPr/>
        </p:nvPicPr>
        <p:blipFill>
          <a:blip r:embed="rId3">
            <a:alphaModFix/>
          </a:blip>
          <a:stretch>
            <a:fillRect/>
          </a:stretch>
        </p:blipFill>
        <p:spPr>
          <a:xfrm>
            <a:off x="373306" y="1363700"/>
            <a:ext cx="4774219" cy="3779799"/>
          </a:xfrm>
          <a:prstGeom prst="rect">
            <a:avLst/>
          </a:prstGeom>
          <a:noFill/>
          <a:ln>
            <a:noFill/>
          </a:ln>
        </p:spPr>
      </p:pic>
      <p:sp>
        <p:nvSpPr>
          <p:cNvPr id="733" name="Google Shape;733;p55"/>
          <p:cNvSpPr/>
          <p:nvPr/>
        </p:nvSpPr>
        <p:spPr>
          <a:xfrm>
            <a:off x="1436850" y="2238600"/>
            <a:ext cx="468600" cy="468600"/>
          </a:xfrm>
          <a:prstGeom prst="ellipse">
            <a:avLst/>
          </a:prstGeom>
          <a:noFill/>
          <a:ln w="28575" cap="flat" cmpd="sng">
            <a:solidFill>
              <a:srgbClr val="00A55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200">
              <a:solidFill>
                <a:schemeClr val="dk1"/>
              </a:solidFill>
              <a:latin typeface="Catamaran"/>
              <a:ea typeface="Catamaran"/>
              <a:cs typeface="Catamaran"/>
              <a:sym typeface="Catamaran"/>
            </a:endParaRPr>
          </a:p>
        </p:txBody>
      </p:sp>
      <p:pic>
        <p:nvPicPr>
          <p:cNvPr id="734" name="Google Shape;734;p55"/>
          <p:cNvPicPr preferRelativeResize="0"/>
          <p:nvPr/>
        </p:nvPicPr>
        <p:blipFill rotWithShape="1">
          <a:blip r:embed="rId4">
            <a:alphaModFix/>
          </a:blip>
          <a:srcRect l="26730" t="23163" r="36354" b="19840"/>
          <a:stretch/>
        </p:blipFill>
        <p:spPr>
          <a:xfrm>
            <a:off x="5892900" y="1408650"/>
            <a:ext cx="2349900" cy="2354400"/>
          </a:xfrm>
          <a:prstGeom prst="ellipse">
            <a:avLst/>
          </a:prstGeom>
          <a:noFill/>
          <a:ln w="38100" cap="flat" cmpd="sng">
            <a:solidFill>
              <a:srgbClr val="00A553"/>
            </a:solidFill>
            <a:prstDash val="solid"/>
            <a:round/>
            <a:headEnd type="none" w="sm" len="sm"/>
            <a:tailEnd type="none" w="sm" len="sm"/>
          </a:ln>
        </p:spPr>
      </p:pic>
      <p:cxnSp>
        <p:nvCxnSpPr>
          <p:cNvPr id="735" name="Google Shape;735;p55"/>
          <p:cNvCxnSpPr>
            <a:stCxn id="733" idx="4"/>
            <a:endCxn id="734" idx="3"/>
          </p:cNvCxnSpPr>
          <p:nvPr/>
        </p:nvCxnSpPr>
        <p:spPr>
          <a:xfrm rot="-5400000" flipH="1">
            <a:off x="3598650" y="779700"/>
            <a:ext cx="711000" cy="4566000"/>
          </a:xfrm>
          <a:prstGeom prst="curvedConnector3">
            <a:avLst>
              <a:gd name="adj1" fmla="val 181994"/>
            </a:avLst>
          </a:prstGeom>
          <a:noFill/>
          <a:ln w="28575" cap="flat" cmpd="sng">
            <a:solidFill>
              <a:schemeClr val="dk2"/>
            </a:solidFill>
            <a:prstDash val="solid"/>
            <a:round/>
            <a:headEnd type="none" w="med" len="med"/>
            <a:tailEnd type="none" w="med" len="med"/>
          </a:ln>
        </p:spPr>
      </p:cxnSp>
      <p:sp>
        <p:nvSpPr>
          <p:cNvPr id="736" name="Google Shape;736;p55"/>
          <p:cNvSpPr txBox="1"/>
          <p:nvPr/>
        </p:nvSpPr>
        <p:spPr>
          <a:xfrm>
            <a:off x="4964775" y="4562700"/>
            <a:ext cx="43680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Catamaran"/>
                <a:ea typeface="Catamaran"/>
                <a:cs typeface="Catamaran"/>
                <a:sym typeface="Catamaran"/>
              </a:rPr>
              <a:t>How  can these sheets work in the dashboard?</a:t>
            </a:r>
            <a:endParaRPr sz="1600" b="1"/>
          </a:p>
        </p:txBody>
      </p:sp>
      <p:sp>
        <p:nvSpPr>
          <p:cNvPr id="737" name="Google Shape;737;p55"/>
          <p:cNvSpPr txBox="1"/>
          <p:nvPr/>
        </p:nvSpPr>
        <p:spPr>
          <a:xfrm>
            <a:off x="5455200" y="3817700"/>
            <a:ext cx="3620700" cy="861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a:solidFill>
                  <a:srgbClr val="00A553"/>
                </a:solidFill>
                <a:latin typeface="Catamaran"/>
                <a:ea typeface="Catamaran"/>
                <a:cs typeface="Catamaran"/>
                <a:sym typeface="Catamaran"/>
              </a:rPr>
              <a:t>These sheets show the ratio of positive, negative, and neutral reviews for each app, ranked from highest to lowest. The color distribution represents the number of reviews, and the darker the color, the more reviews the APP has.</a:t>
            </a:r>
            <a:endParaRPr sz="1100">
              <a:solidFill>
                <a:srgbClr val="00A553"/>
              </a:solidFill>
              <a:latin typeface="Catamaran"/>
              <a:ea typeface="Catamaran"/>
              <a:cs typeface="Catamaran"/>
              <a:sym typeface="Catamaran"/>
            </a:endParaRPr>
          </a:p>
        </p:txBody>
      </p:sp>
    </p:spTree>
  </p:cSld>
  <p:clrMapOvr>
    <a:masterClrMapping/>
  </p:clrMapOvr>
  <p:transition spd="med">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56"/>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Landscape of Reviews</a:t>
            </a:r>
            <a:endParaRPr/>
          </a:p>
        </p:txBody>
      </p:sp>
      <p:sp>
        <p:nvSpPr>
          <p:cNvPr id="743" name="Google Shape;743;p56"/>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pic>
        <p:nvPicPr>
          <p:cNvPr id="744" name="Google Shape;744;p56"/>
          <p:cNvPicPr preferRelativeResize="0"/>
          <p:nvPr/>
        </p:nvPicPr>
        <p:blipFill>
          <a:blip r:embed="rId3">
            <a:alphaModFix/>
          </a:blip>
          <a:stretch>
            <a:fillRect/>
          </a:stretch>
        </p:blipFill>
        <p:spPr>
          <a:xfrm>
            <a:off x="374600" y="1988738"/>
            <a:ext cx="3950348" cy="3122225"/>
          </a:xfrm>
          <a:prstGeom prst="rect">
            <a:avLst/>
          </a:prstGeom>
          <a:noFill/>
          <a:ln>
            <a:noFill/>
          </a:ln>
        </p:spPr>
      </p:pic>
      <p:pic>
        <p:nvPicPr>
          <p:cNvPr id="745" name="Google Shape;745;p56"/>
          <p:cNvPicPr preferRelativeResize="0"/>
          <p:nvPr/>
        </p:nvPicPr>
        <p:blipFill>
          <a:blip r:embed="rId4">
            <a:alphaModFix/>
          </a:blip>
          <a:stretch>
            <a:fillRect/>
          </a:stretch>
        </p:blipFill>
        <p:spPr>
          <a:xfrm>
            <a:off x="4858025" y="1993101"/>
            <a:ext cx="3950350" cy="3113498"/>
          </a:xfrm>
          <a:prstGeom prst="rect">
            <a:avLst/>
          </a:prstGeom>
          <a:noFill/>
          <a:ln>
            <a:noFill/>
          </a:ln>
        </p:spPr>
      </p:pic>
      <p:cxnSp>
        <p:nvCxnSpPr>
          <p:cNvPr id="746" name="Google Shape;746;p56"/>
          <p:cNvCxnSpPr>
            <a:stCxn id="744" idx="3"/>
            <a:endCxn id="745" idx="1"/>
          </p:cNvCxnSpPr>
          <p:nvPr/>
        </p:nvCxnSpPr>
        <p:spPr>
          <a:xfrm>
            <a:off x="4324948" y="3549850"/>
            <a:ext cx="533100" cy="0"/>
          </a:xfrm>
          <a:prstGeom prst="straightConnector1">
            <a:avLst/>
          </a:prstGeom>
          <a:noFill/>
          <a:ln w="38100" cap="flat" cmpd="sng">
            <a:solidFill>
              <a:schemeClr val="dk2"/>
            </a:solidFill>
            <a:prstDash val="solid"/>
            <a:round/>
            <a:headEnd type="none" w="med" len="med"/>
            <a:tailEnd type="triangle" w="med" len="med"/>
          </a:ln>
        </p:spPr>
      </p:cxnSp>
      <p:sp>
        <p:nvSpPr>
          <p:cNvPr id="747" name="Google Shape;747;p56"/>
          <p:cNvSpPr txBox="1"/>
          <p:nvPr/>
        </p:nvSpPr>
        <p:spPr>
          <a:xfrm>
            <a:off x="73675" y="1300400"/>
            <a:ext cx="54915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Catamaran"/>
                <a:ea typeface="Catamaran"/>
                <a:cs typeface="Catamaran"/>
                <a:sym typeface="Catamaran"/>
              </a:rPr>
              <a:t>Which app can we choose to download?</a:t>
            </a:r>
            <a:endParaRPr sz="1600" b="1"/>
          </a:p>
        </p:txBody>
      </p:sp>
      <p:sp>
        <p:nvSpPr>
          <p:cNvPr id="748" name="Google Shape;748;p56"/>
          <p:cNvSpPr txBox="1"/>
          <p:nvPr/>
        </p:nvSpPr>
        <p:spPr>
          <a:xfrm>
            <a:off x="5678975" y="1254350"/>
            <a:ext cx="29253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a:solidFill>
                  <a:srgbClr val="00A553"/>
                </a:solidFill>
                <a:latin typeface="Catamaran"/>
                <a:ea typeface="Catamaran"/>
                <a:cs typeface="Catamaran"/>
                <a:sym typeface="Catamaran"/>
              </a:rPr>
              <a:t>Choose apps with a high ratio of positive reviews and a large number of positive reviews.</a:t>
            </a:r>
            <a:endParaRPr sz="1100">
              <a:solidFill>
                <a:srgbClr val="00A553"/>
              </a:solidFill>
              <a:latin typeface="Catamaran"/>
              <a:ea typeface="Catamaran"/>
              <a:cs typeface="Catamaran"/>
              <a:sym typeface="Catamaran"/>
            </a:endParaRPr>
          </a:p>
        </p:txBody>
      </p:sp>
    </p:spTree>
  </p:cSld>
  <p:clrMapOvr>
    <a:masterClrMapping/>
  </p:clrMapOvr>
  <p:transition spd="med">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57"/>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Decides Rating？</a:t>
            </a:r>
            <a:endParaRPr/>
          </a:p>
        </p:txBody>
      </p:sp>
      <p:sp>
        <p:nvSpPr>
          <p:cNvPr id="754" name="Google Shape;754;p57"/>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pic>
        <p:nvPicPr>
          <p:cNvPr id="755" name="Google Shape;755;p57"/>
          <p:cNvPicPr preferRelativeResize="0"/>
          <p:nvPr/>
        </p:nvPicPr>
        <p:blipFill>
          <a:blip r:embed="rId3">
            <a:alphaModFix/>
          </a:blip>
          <a:stretch>
            <a:fillRect/>
          </a:stretch>
        </p:blipFill>
        <p:spPr>
          <a:xfrm>
            <a:off x="767675" y="1384138"/>
            <a:ext cx="4537226" cy="3609676"/>
          </a:xfrm>
          <a:prstGeom prst="rect">
            <a:avLst/>
          </a:prstGeom>
          <a:noFill/>
          <a:ln>
            <a:noFill/>
          </a:ln>
        </p:spPr>
      </p:pic>
      <p:sp>
        <p:nvSpPr>
          <p:cNvPr id="756" name="Google Shape;756;p57"/>
          <p:cNvSpPr txBox="1"/>
          <p:nvPr/>
        </p:nvSpPr>
        <p:spPr>
          <a:xfrm>
            <a:off x="5864700" y="2327088"/>
            <a:ext cx="3016200" cy="1723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solidFill>
                  <a:schemeClr val="dk1"/>
                </a:solidFill>
                <a:latin typeface="Catamaran"/>
                <a:ea typeface="Catamaran"/>
                <a:cs typeface="Catamaran"/>
                <a:sym typeface="Catamaran"/>
              </a:rPr>
              <a:t>Review Sentiment Score, # of install, Reviews and Size in MB had a significant positive impact on Rating.</a:t>
            </a:r>
            <a:endParaRPr sz="1700">
              <a:solidFill>
                <a:srgbClr val="00A553"/>
              </a:solidFill>
              <a:latin typeface="Catamaran"/>
              <a:ea typeface="Catamaran"/>
              <a:cs typeface="Catamaran"/>
              <a:sym typeface="Catamaran"/>
            </a:endParaRPr>
          </a:p>
        </p:txBody>
      </p:sp>
    </p:spTree>
  </p:cSld>
  <p:clrMapOvr>
    <a:masterClrMapping/>
  </p:clrMapOvr>
  <p:transition spd="med">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40"/>
          <p:cNvSpPr txBox="1">
            <a:spLocks noGrp="1"/>
          </p:cNvSpPr>
          <p:nvPr>
            <p:ph type="title"/>
          </p:nvPr>
        </p:nvSpPr>
        <p:spPr>
          <a:xfrm>
            <a:off x="713225" y="539500"/>
            <a:ext cx="82248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Rationale: Explore Android App Market  </a:t>
            </a:r>
            <a:endParaRPr/>
          </a:p>
        </p:txBody>
      </p:sp>
      <p:sp>
        <p:nvSpPr>
          <p:cNvPr id="554" name="Google Shape;554;p40"/>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555" name="Google Shape;555;p40"/>
          <p:cNvSpPr txBox="1">
            <a:spLocks noGrp="1"/>
          </p:cNvSpPr>
          <p:nvPr>
            <p:ph type="title"/>
          </p:nvPr>
        </p:nvSpPr>
        <p:spPr>
          <a:xfrm>
            <a:off x="331800" y="1556400"/>
            <a:ext cx="3277800" cy="28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Business Problem</a:t>
            </a:r>
            <a:endParaRPr sz="2800"/>
          </a:p>
          <a:p>
            <a:pPr marL="0" lvl="0" indent="0" algn="ctr" rtl="0">
              <a:spcBef>
                <a:spcPts val="0"/>
              </a:spcBef>
              <a:spcAft>
                <a:spcPts val="0"/>
              </a:spcAft>
              <a:buNone/>
            </a:pPr>
            <a:endParaRPr sz="1500" b="0"/>
          </a:p>
          <a:p>
            <a:pPr marL="0" lvl="0" indent="0" algn="ctr" rtl="0">
              <a:spcBef>
                <a:spcPts val="0"/>
              </a:spcBef>
              <a:spcAft>
                <a:spcPts val="0"/>
              </a:spcAft>
              <a:buNone/>
            </a:pPr>
            <a:r>
              <a:rPr lang="en" sz="1400" b="0"/>
              <a:t>Google Play Store is an online app store on Android. Over 2.5 billion monthly users are using an Android device and have a high demand on app downloading and usage. Until June 2024, Android is still the most popular mobile operating system, taking 70.93% global market share. Therefore the motivation to explore the largest Android App market inspired us to unveil the insights for Google Play Store. </a:t>
            </a:r>
            <a:endParaRPr sz="1400" b="0"/>
          </a:p>
        </p:txBody>
      </p:sp>
      <p:sp>
        <p:nvSpPr>
          <p:cNvPr id="556" name="Google Shape;556;p40"/>
          <p:cNvSpPr txBox="1">
            <a:spLocks noGrp="1"/>
          </p:cNvSpPr>
          <p:nvPr>
            <p:ph type="title"/>
          </p:nvPr>
        </p:nvSpPr>
        <p:spPr>
          <a:xfrm>
            <a:off x="5637075" y="1556400"/>
            <a:ext cx="3277800" cy="29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How to solve</a:t>
            </a:r>
            <a:endParaRPr sz="2800"/>
          </a:p>
          <a:p>
            <a:pPr marL="0" lvl="0" indent="0" algn="ctr" rtl="0">
              <a:spcBef>
                <a:spcPts val="0"/>
              </a:spcBef>
              <a:spcAft>
                <a:spcPts val="0"/>
              </a:spcAft>
              <a:buNone/>
            </a:pPr>
            <a:endParaRPr sz="1500" b="0"/>
          </a:p>
          <a:p>
            <a:pPr marL="0" lvl="0" indent="0" algn="ctr" rtl="0">
              <a:spcBef>
                <a:spcPts val="0"/>
              </a:spcBef>
              <a:spcAft>
                <a:spcPts val="0"/>
              </a:spcAft>
              <a:buNone/>
            </a:pPr>
            <a:r>
              <a:rPr lang="en" sz="1400" b="0"/>
              <a:t>The key to investigate findings from the google play store is to find a dataset. Kaggle provides a perfect dataset for us, which includes all the key information of an app. By exploring the dataset and draw visualization from it will help us to better understand the Android App Market and further provide suggestions for the stakeholders like users, app developers or researchers. </a:t>
            </a:r>
            <a:endParaRPr sz="1400" b="0"/>
          </a:p>
        </p:txBody>
      </p:sp>
      <p:pic>
        <p:nvPicPr>
          <p:cNvPr id="557" name="Google Shape;557;p40"/>
          <p:cNvPicPr preferRelativeResize="0"/>
          <p:nvPr/>
        </p:nvPicPr>
        <p:blipFill rotWithShape="1">
          <a:blip r:embed="rId3">
            <a:alphaModFix/>
          </a:blip>
          <a:srcRect t="28464"/>
          <a:stretch/>
        </p:blipFill>
        <p:spPr>
          <a:xfrm>
            <a:off x="3831300" y="2524550"/>
            <a:ext cx="1633800" cy="11687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8"/>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Summary of Findings</a:t>
            </a:r>
            <a:endParaRPr/>
          </a:p>
        </p:txBody>
      </p:sp>
      <p:sp>
        <p:nvSpPr>
          <p:cNvPr id="762" name="Google Shape;762;p58"/>
          <p:cNvSpPr txBox="1"/>
          <p:nvPr/>
        </p:nvSpPr>
        <p:spPr>
          <a:xfrm>
            <a:off x="487800" y="2991850"/>
            <a:ext cx="81645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t>To decide the optimal app size</a:t>
            </a:r>
            <a:r>
              <a:rPr lang="en" sz="1200"/>
              <a:t>, </a:t>
            </a:r>
            <a:endParaRPr sz="1200"/>
          </a:p>
          <a:p>
            <a:pPr marL="0" lvl="0" indent="0" algn="l" rtl="0">
              <a:spcBef>
                <a:spcPts val="0"/>
              </a:spcBef>
              <a:spcAft>
                <a:spcPts val="0"/>
              </a:spcAft>
              <a:buNone/>
            </a:pPr>
            <a:r>
              <a:rPr lang="en" sz="1100"/>
              <a:t>developers should analyze the Google Play Store </a:t>
            </a:r>
            <a:r>
              <a:rPr lang="en" sz="1100" b="1"/>
              <a:t>landscape</a:t>
            </a:r>
            <a:r>
              <a:rPr lang="en" sz="1100"/>
              <a:t>, consider </a:t>
            </a:r>
            <a:r>
              <a:rPr lang="en" sz="1100" b="1"/>
              <a:t>update impacts</a:t>
            </a:r>
            <a:r>
              <a:rPr lang="en" sz="1100"/>
              <a:t>, and account for </a:t>
            </a:r>
            <a:r>
              <a:rPr lang="en" sz="1100" b="1"/>
              <a:t>category-specific expectations</a:t>
            </a:r>
            <a:r>
              <a:rPr lang="en" sz="1100"/>
              <a:t>. Targeting a size range of 40 to 90 MB, while adjusting for trends and variations in high average &amp; high tolerance categories like games and family, will significantly enhance app performance in price, ratings, and installations.</a:t>
            </a:r>
            <a:endParaRPr sz="1100"/>
          </a:p>
        </p:txBody>
      </p:sp>
      <p:sp>
        <p:nvSpPr>
          <p:cNvPr id="763" name="Google Shape;763;p58"/>
          <p:cNvSpPr txBox="1"/>
          <p:nvPr/>
        </p:nvSpPr>
        <p:spPr>
          <a:xfrm>
            <a:off x="487800" y="1947225"/>
            <a:ext cx="8207400" cy="101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b="1"/>
              <a:t>To make better pricing strategies</a:t>
            </a:r>
            <a:endParaRPr sz="1100"/>
          </a:p>
          <a:p>
            <a:pPr marL="0" marR="0" lvl="0" indent="0" algn="l" rtl="0">
              <a:lnSpc>
                <a:spcPct val="100000"/>
              </a:lnSpc>
              <a:spcBef>
                <a:spcPts val="0"/>
              </a:spcBef>
              <a:spcAft>
                <a:spcPts val="0"/>
              </a:spcAft>
              <a:buNone/>
            </a:pPr>
            <a:r>
              <a:rPr lang="en" sz="1100"/>
              <a:t>Upon pricing research, paid apps generally receive </a:t>
            </a:r>
            <a:r>
              <a:rPr lang="en" sz="1100" b="1"/>
              <a:t>higher </a:t>
            </a:r>
            <a:r>
              <a:rPr lang="en" sz="1100"/>
              <a:t>user ratings, indicating a perception of better quality. Developers can leverage this for monetization strategies. Most paid apps are priced within the</a:t>
            </a:r>
            <a:r>
              <a:rPr lang="en" sz="1100" b="1"/>
              <a:t> $0-$5</a:t>
            </a:r>
            <a:r>
              <a:rPr lang="en" sz="1100"/>
              <a:t> range, revealing a competitive market where lower prices attract more users. Additionally, the trend of increasing app prices over time suggests market maturity and improved app quality.</a:t>
            </a:r>
            <a:endParaRPr sz="1100"/>
          </a:p>
        </p:txBody>
      </p:sp>
      <p:sp>
        <p:nvSpPr>
          <p:cNvPr id="764" name="Google Shape;764;p58"/>
          <p:cNvSpPr txBox="1"/>
          <p:nvPr/>
        </p:nvSpPr>
        <p:spPr>
          <a:xfrm>
            <a:off x="487800" y="3897600"/>
            <a:ext cx="8087700" cy="101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b="1"/>
              <a:t>To decide which app to download under a particular category</a:t>
            </a:r>
            <a:endParaRPr sz="1200" b="1"/>
          </a:p>
          <a:p>
            <a:pPr marL="0" marR="0" lvl="0" indent="0" algn="l" rtl="0">
              <a:lnSpc>
                <a:spcPct val="100000"/>
              </a:lnSpc>
              <a:spcBef>
                <a:spcPts val="0"/>
              </a:spcBef>
              <a:spcAft>
                <a:spcPts val="0"/>
              </a:spcAft>
              <a:buNone/>
            </a:pPr>
            <a:r>
              <a:rPr lang="en" sz="1100"/>
              <a:t>You can prioritize apps with high rates of positive reviews and avoid apps with high rates of negative reviews. It can be used as a reference for applications with a high neutral review ratio. When choosing an app, you also need to consider its popularity, which is the total number of positive reviews. As a result, we prefer apps that have a high ratio of positive reviews and a high number of positive reviews.</a:t>
            </a:r>
            <a:endParaRPr sz="1100"/>
          </a:p>
        </p:txBody>
      </p:sp>
      <p:sp>
        <p:nvSpPr>
          <p:cNvPr id="765" name="Google Shape;765;p58"/>
          <p:cNvSpPr txBox="1"/>
          <p:nvPr/>
        </p:nvSpPr>
        <p:spPr>
          <a:xfrm>
            <a:off x="487800" y="1408375"/>
            <a:ext cx="8164500" cy="51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t>To improve the overall performance and user satisfaction</a:t>
            </a:r>
            <a:endParaRPr sz="1100"/>
          </a:p>
          <a:p>
            <a:pPr marL="0" lvl="0" indent="0" algn="l" rtl="0">
              <a:spcBef>
                <a:spcPts val="0"/>
              </a:spcBef>
              <a:spcAft>
                <a:spcPts val="0"/>
              </a:spcAft>
              <a:buNone/>
            </a:pPr>
            <a:r>
              <a:rPr lang="en" sz="1100"/>
              <a:t>App Developers and Marketing Analyst can focus on Review Sentiment Score, # of install, Reviews, Size in MB.</a:t>
            </a:r>
            <a:endParaRPr sz="1100"/>
          </a:p>
        </p:txBody>
      </p:sp>
      <p:sp>
        <p:nvSpPr>
          <p:cNvPr id="766" name="Google Shape;766;p58"/>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59"/>
          <p:cNvSpPr txBox="1">
            <a:spLocks noGrp="1"/>
          </p:cNvSpPr>
          <p:nvPr>
            <p:ph type="title"/>
          </p:nvPr>
        </p:nvSpPr>
        <p:spPr>
          <a:xfrm>
            <a:off x="1839700" y="1896875"/>
            <a:ext cx="5747100" cy="76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 you for listening!</a:t>
            </a:r>
            <a:endParaRPr/>
          </a:p>
        </p:txBody>
      </p:sp>
      <p:sp>
        <p:nvSpPr>
          <p:cNvPr id="772" name="Google Shape;772;p59"/>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773" name="Google Shape;773;p59"/>
          <p:cNvSpPr/>
          <p:nvPr/>
        </p:nvSpPr>
        <p:spPr>
          <a:xfrm>
            <a:off x="1060000" y="4006225"/>
            <a:ext cx="7281300" cy="4779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a:ea typeface="Catamaran"/>
              <a:cs typeface="Catamaran"/>
              <a:sym typeface="Catamar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sp>
        <p:nvSpPr>
          <p:cNvPr id="778" name="Google Shape;778;p60"/>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Reference </a:t>
            </a:r>
            <a:endParaRPr/>
          </a:p>
        </p:txBody>
      </p:sp>
      <p:sp>
        <p:nvSpPr>
          <p:cNvPr id="779" name="Google Shape;779;p60"/>
          <p:cNvSpPr txBox="1"/>
          <p:nvPr/>
        </p:nvSpPr>
        <p:spPr>
          <a:xfrm>
            <a:off x="407925" y="1555375"/>
            <a:ext cx="8298900" cy="313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latin typeface="Catamaran"/>
                <a:ea typeface="Catamaran"/>
                <a:cs typeface="Catamaran"/>
                <a:sym typeface="Catamaran"/>
                <a:hlinkClick r:id="rId3"/>
              </a:rPr>
              <a:t>https://www.kaggle.com/datasets/lava18/google-play-store-apps?select=googleplaystore_user_reviews.csv</a:t>
            </a:r>
            <a:endParaRPr>
              <a:solidFill>
                <a:schemeClr val="dk1"/>
              </a:solidFill>
              <a:latin typeface="Catamaran"/>
              <a:ea typeface="Catamaran"/>
              <a:cs typeface="Catamaran"/>
              <a:sym typeface="Catamaran"/>
            </a:endParaRPr>
          </a:p>
          <a:p>
            <a:pPr marL="0" lvl="0" indent="0" algn="l" rtl="0">
              <a:spcBef>
                <a:spcPts val="0"/>
              </a:spcBef>
              <a:spcAft>
                <a:spcPts val="0"/>
              </a:spcAft>
              <a:buNone/>
            </a:pPr>
            <a:r>
              <a:rPr lang="en" u="sng">
                <a:solidFill>
                  <a:schemeClr val="hlink"/>
                </a:solidFill>
                <a:latin typeface="Catamaran"/>
                <a:ea typeface="Catamaran"/>
                <a:cs typeface="Catamaran"/>
                <a:sym typeface="Catamaran"/>
                <a:hlinkClick r:id="rId4"/>
              </a:rPr>
              <a:t>https://explodingtopics.com/blog/iphone-android-users</a:t>
            </a:r>
            <a:endParaRPr>
              <a:solidFill>
                <a:schemeClr val="dk1"/>
              </a:solidFill>
              <a:latin typeface="Catamaran"/>
              <a:ea typeface="Catamaran"/>
              <a:cs typeface="Catamaran"/>
              <a:sym typeface="Catamaran"/>
            </a:endParaRPr>
          </a:p>
          <a:p>
            <a:pPr marL="0" lvl="0" indent="0" algn="l" rtl="0">
              <a:spcBef>
                <a:spcPts val="0"/>
              </a:spcBef>
              <a:spcAft>
                <a:spcPts val="0"/>
              </a:spcAft>
              <a:buNone/>
            </a:pPr>
            <a:endParaRPr>
              <a:solidFill>
                <a:schemeClr val="dk1"/>
              </a:solidFill>
              <a:latin typeface="Catamaran"/>
              <a:ea typeface="Catamaran"/>
              <a:cs typeface="Catamaran"/>
              <a:sym typeface="Catamaran"/>
            </a:endParaRPr>
          </a:p>
        </p:txBody>
      </p:sp>
      <p:sp>
        <p:nvSpPr>
          <p:cNvPr id="780" name="Google Shape;780;p60"/>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pic>
        <p:nvPicPr>
          <p:cNvPr id="562" name="Google Shape;562;p41"/>
          <p:cNvPicPr preferRelativeResize="0"/>
          <p:nvPr/>
        </p:nvPicPr>
        <p:blipFill>
          <a:blip r:embed="rId3">
            <a:alphaModFix/>
          </a:blip>
          <a:stretch>
            <a:fillRect/>
          </a:stretch>
        </p:blipFill>
        <p:spPr>
          <a:xfrm>
            <a:off x="3332250" y="3315875"/>
            <a:ext cx="6456375" cy="1606175"/>
          </a:xfrm>
          <a:prstGeom prst="rect">
            <a:avLst/>
          </a:prstGeom>
          <a:noFill/>
          <a:ln>
            <a:noFill/>
          </a:ln>
        </p:spPr>
      </p:pic>
      <p:pic>
        <p:nvPicPr>
          <p:cNvPr id="563" name="Google Shape;563;p41"/>
          <p:cNvPicPr preferRelativeResize="0"/>
          <p:nvPr/>
        </p:nvPicPr>
        <p:blipFill>
          <a:blip r:embed="rId4">
            <a:alphaModFix/>
          </a:blip>
          <a:stretch>
            <a:fillRect/>
          </a:stretch>
        </p:blipFill>
        <p:spPr>
          <a:xfrm>
            <a:off x="3360100" y="1601276"/>
            <a:ext cx="6400673" cy="1559074"/>
          </a:xfrm>
          <a:prstGeom prst="rect">
            <a:avLst/>
          </a:prstGeom>
          <a:noFill/>
          <a:ln>
            <a:noFill/>
          </a:ln>
        </p:spPr>
      </p:pic>
      <p:sp>
        <p:nvSpPr>
          <p:cNvPr id="564" name="Google Shape;564;p41"/>
          <p:cNvSpPr txBox="1">
            <a:spLocks noGrp="1"/>
          </p:cNvSpPr>
          <p:nvPr>
            <p:ph type="body" idx="1"/>
          </p:nvPr>
        </p:nvSpPr>
        <p:spPr>
          <a:xfrm>
            <a:off x="102700" y="1553050"/>
            <a:ext cx="3229500" cy="28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Kaggle Datasets: all the information and data are derived from the Google Play Store</a:t>
            </a:r>
            <a:endParaRPr>
              <a:latin typeface="Arial"/>
              <a:ea typeface="Arial"/>
              <a:cs typeface="Arial"/>
              <a:sym typeface="Arial"/>
            </a:endParaRPr>
          </a:p>
          <a:p>
            <a:pPr marL="457200" lvl="0" indent="-304800" algn="l" rtl="0">
              <a:lnSpc>
                <a:spcPct val="115000"/>
              </a:lnSpc>
              <a:spcBef>
                <a:spcPts val="1200"/>
              </a:spcBef>
              <a:spcAft>
                <a:spcPts val="0"/>
              </a:spcAft>
              <a:buSzPts val="1200"/>
              <a:buFont typeface="Arial"/>
              <a:buAutoNum type="alphaUcPeriod"/>
            </a:pPr>
            <a:r>
              <a:rPr lang="en" sz="1200" b="1">
                <a:latin typeface="Arial"/>
                <a:ea typeface="Arial"/>
                <a:cs typeface="Arial"/>
                <a:sym typeface="Arial"/>
              </a:rPr>
              <a:t>Googleplaystore.csv:</a:t>
            </a:r>
            <a:r>
              <a:rPr lang="en" sz="1200">
                <a:latin typeface="Arial"/>
                <a:ea typeface="Arial"/>
                <a:cs typeface="Arial"/>
                <a:sym typeface="Arial"/>
              </a:rPr>
              <a:t> each row with 13 columns represents a particular app, including category, rating, size, price and more details </a:t>
            </a:r>
            <a:endParaRPr sz="1200">
              <a:latin typeface="Arial"/>
              <a:ea typeface="Arial"/>
              <a:cs typeface="Arial"/>
              <a:sym typeface="Arial"/>
            </a:endParaRPr>
          </a:p>
          <a:p>
            <a:pPr marL="457200" lvl="0" indent="-304800" algn="l" rtl="0">
              <a:lnSpc>
                <a:spcPct val="115000"/>
              </a:lnSpc>
              <a:spcBef>
                <a:spcPts val="0"/>
              </a:spcBef>
              <a:spcAft>
                <a:spcPts val="0"/>
              </a:spcAft>
              <a:buSzPts val="1200"/>
              <a:buFont typeface="Arial"/>
              <a:buAutoNum type="alphaUcPeriod"/>
            </a:pPr>
            <a:r>
              <a:rPr lang="en" sz="1200" b="1">
                <a:latin typeface="Arial"/>
                <a:ea typeface="Arial"/>
                <a:cs typeface="Arial"/>
                <a:sym typeface="Arial"/>
              </a:rPr>
              <a:t>Googleplaystore_user_reviews.csv</a:t>
            </a:r>
            <a:r>
              <a:rPr lang="en" sz="1200">
                <a:latin typeface="Arial"/>
                <a:ea typeface="Arial"/>
                <a:cs typeface="Arial"/>
                <a:sym typeface="Arial"/>
              </a:rPr>
              <a:t> is a dataset record all the reviews for each app. Each row is a review for an app. 5 columns are review sentiment, sentiment polarity and more.  </a:t>
            </a:r>
            <a:endParaRPr sz="1200">
              <a:latin typeface="Arial"/>
              <a:ea typeface="Arial"/>
              <a:cs typeface="Arial"/>
              <a:sym typeface="Arial"/>
            </a:endParaRPr>
          </a:p>
        </p:txBody>
      </p:sp>
      <p:sp>
        <p:nvSpPr>
          <p:cNvPr id="565" name="Google Shape;565;p41"/>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Dataset Description</a:t>
            </a:r>
            <a:endParaRPr/>
          </a:p>
        </p:txBody>
      </p:sp>
      <p:sp>
        <p:nvSpPr>
          <p:cNvPr id="566" name="Google Shape;566;p41"/>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42"/>
          <p:cNvSpPr txBox="1">
            <a:spLocks noGrp="1"/>
          </p:cNvSpPr>
          <p:nvPr>
            <p:ph type="title" idx="4294967295"/>
          </p:nvPr>
        </p:nvSpPr>
        <p:spPr>
          <a:xfrm>
            <a:off x="1667700" y="551050"/>
            <a:ext cx="58086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Question Contents</a:t>
            </a:r>
            <a:endParaRPr/>
          </a:p>
        </p:txBody>
      </p:sp>
      <p:sp>
        <p:nvSpPr>
          <p:cNvPr id="572" name="Google Shape;572;p42"/>
          <p:cNvSpPr txBox="1">
            <a:spLocks noGrp="1"/>
          </p:cNvSpPr>
          <p:nvPr>
            <p:ph type="title" idx="4294967295"/>
          </p:nvPr>
        </p:nvSpPr>
        <p:spPr>
          <a:xfrm>
            <a:off x="1904363" y="1611650"/>
            <a:ext cx="20172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App Category</a:t>
            </a:r>
            <a:endParaRPr/>
          </a:p>
        </p:txBody>
      </p:sp>
      <p:sp>
        <p:nvSpPr>
          <p:cNvPr id="573" name="Google Shape;573;p42"/>
          <p:cNvSpPr txBox="1">
            <a:spLocks noGrp="1"/>
          </p:cNvSpPr>
          <p:nvPr>
            <p:ph type="subTitle" idx="4294967295"/>
          </p:nvPr>
        </p:nvSpPr>
        <p:spPr>
          <a:xfrm>
            <a:off x="1480575" y="2163400"/>
            <a:ext cx="2604000" cy="591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b="1"/>
              <a:t>Relationship</a:t>
            </a:r>
            <a:r>
              <a:rPr lang="en"/>
              <a:t> </a:t>
            </a:r>
            <a:r>
              <a:rPr lang="en" b="1"/>
              <a:t>between category and count of installed</a:t>
            </a:r>
            <a:endParaRPr b="1"/>
          </a:p>
        </p:txBody>
      </p:sp>
      <p:sp>
        <p:nvSpPr>
          <p:cNvPr id="574" name="Google Shape;574;p42"/>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575" name="Google Shape;575;p42"/>
          <p:cNvSpPr txBox="1">
            <a:spLocks noGrp="1"/>
          </p:cNvSpPr>
          <p:nvPr>
            <p:ph type="subTitle" idx="4294967295"/>
          </p:nvPr>
        </p:nvSpPr>
        <p:spPr>
          <a:xfrm>
            <a:off x="1121825" y="3221625"/>
            <a:ext cx="1817100" cy="531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2400" b="1"/>
              <a:t>App Pricing</a:t>
            </a:r>
            <a:r>
              <a:rPr lang="en"/>
              <a:t> </a:t>
            </a:r>
            <a:endParaRPr/>
          </a:p>
        </p:txBody>
      </p:sp>
      <p:sp>
        <p:nvSpPr>
          <p:cNvPr id="576" name="Google Shape;576;p42"/>
          <p:cNvSpPr txBox="1">
            <a:spLocks noGrp="1"/>
          </p:cNvSpPr>
          <p:nvPr>
            <p:ph type="subTitle" idx="4294967295"/>
          </p:nvPr>
        </p:nvSpPr>
        <p:spPr>
          <a:xfrm>
            <a:off x="447525" y="3733650"/>
            <a:ext cx="3122100" cy="10332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b="1"/>
              <a:t>How different do users </a:t>
            </a:r>
            <a:endParaRPr b="1"/>
          </a:p>
          <a:p>
            <a:pPr marL="0" marR="0" lvl="0" indent="0" algn="ctr" rtl="0">
              <a:lnSpc>
                <a:spcPct val="100000"/>
              </a:lnSpc>
              <a:spcBef>
                <a:spcPts val="0"/>
              </a:spcBef>
              <a:spcAft>
                <a:spcPts val="0"/>
              </a:spcAft>
              <a:buNone/>
            </a:pPr>
            <a:r>
              <a:rPr lang="en" b="1"/>
              <a:t>perceive free and paid apps?</a:t>
            </a:r>
            <a:endParaRPr b="1"/>
          </a:p>
          <a:p>
            <a:pPr marL="0" marR="0" lvl="0" indent="0" algn="ctr" rtl="0">
              <a:lnSpc>
                <a:spcPct val="100000"/>
              </a:lnSpc>
              <a:spcBef>
                <a:spcPts val="0"/>
              </a:spcBef>
              <a:spcAft>
                <a:spcPts val="0"/>
              </a:spcAft>
              <a:buNone/>
            </a:pPr>
            <a:r>
              <a:rPr lang="en" b="1"/>
              <a:t>Which category are </a:t>
            </a:r>
            <a:endParaRPr b="1"/>
          </a:p>
          <a:p>
            <a:pPr marL="0" marR="0" lvl="0" indent="0" algn="ctr" rtl="0">
              <a:lnSpc>
                <a:spcPct val="100000"/>
              </a:lnSpc>
              <a:spcBef>
                <a:spcPts val="0"/>
              </a:spcBef>
              <a:spcAft>
                <a:spcPts val="0"/>
              </a:spcAft>
              <a:buNone/>
            </a:pPr>
            <a:r>
              <a:rPr lang="en" b="1"/>
              <a:t>dominant by paid/free apps?</a:t>
            </a:r>
            <a:endParaRPr/>
          </a:p>
          <a:p>
            <a:pPr marL="0" lvl="0" indent="0" algn="ctr" rtl="0">
              <a:spcBef>
                <a:spcPts val="0"/>
              </a:spcBef>
              <a:spcAft>
                <a:spcPts val="1200"/>
              </a:spcAft>
              <a:buNone/>
            </a:pPr>
            <a:endParaRPr/>
          </a:p>
        </p:txBody>
      </p:sp>
      <p:sp>
        <p:nvSpPr>
          <p:cNvPr id="577" name="Google Shape;577;p42"/>
          <p:cNvSpPr txBox="1">
            <a:spLocks noGrp="1"/>
          </p:cNvSpPr>
          <p:nvPr>
            <p:ph type="subTitle" idx="4294967295"/>
          </p:nvPr>
        </p:nvSpPr>
        <p:spPr>
          <a:xfrm>
            <a:off x="5564525" y="1672438"/>
            <a:ext cx="1817100" cy="531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2400" b="1"/>
              <a:t>App Sizing</a:t>
            </a:r>
            <a:endParaRPr/>
          </a:p>
        </p:txBody>
      </p:sp>
      <p:sp>
        <p:nvSpPr>
          <p:cNvPr id="578" name="Google Shape;578;p42"/>
          <p:cNvSpPr txBox="1">
            <a:spLocks noGrp="1"/>
          </p:cNvSpPr>
          <p:nvPr>
            <p:ph type="subTitle" idx="4294967295"/>
          </p:nvPr>
        </p:nvSpPr>
        <p:spPr>
          <a:xfrm>
            <a:off x="5275175" y="2163400"/>
            <a:ext cx="2201100" cy="814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b="1"/>
              <a:t>How to decide the optimal size?</a:t>
            </a:r>
            <a:endParaRPr/>
          </a:p>
        </p:txBody>
      </p:sp>
      <p:sp>
        <p:nvSpPr>
          <p:cNvPr id="579" name="Google Shape;579;p42"/>
          <p:cNvSpPr txBox="1">
            <a:spLocks noGrp="1"/>
          </p:cNvSpPr>
          <p:nvPr>
            <p:ph type="subTitle" idx="4294967295"/>
          </p:nvPr>
        </p:nvSpPr>
        <p:spPr>
          <a:xfrm>
            <a:off x="4057352" y="3221625"/>
            <a:ext cx="2095200" cy="531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2400" b="1"/>
              <a:t>App Reviews</a:t>
            </a:r>
            <a:r>
              <a:rPr lang="en"/>
              <a:t> </a:t>
            </a:r>
            <a:endParaRPr/>
          </a:p>
        </p:txBody>
      </p:sp>
      <p:sp>
        <p:nvSpPr>
          <p:cNvPr id="580" name="Google Shape;580;p42"/>
          <p:cNvSpPr txBox="1">
            <a:spLocks noGrp="1"/>
          </p:cNvSpPr>
          <p:nvPr>
            <p:ph type="subTitle" idx="4294967295"/>
          </p:nvPr>
        </p:nvSpPr>
        <p:spPr>
          <a:xfrm>
            <a:off x="4084650" y="3733650"/>
            <a:ext cx="2017200" cy="8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Which app can we choose to download?</a:t>
            </a:r>
            <a:endParaRPr b="1">
              <a:solidFill>
                <a:srgbClr val="000000"/>
              </a:solidFill>
              <a:latin typeface="Arial"/>
              <a:ea typeface="Arial"/>
              <a:cs typeface="Arial"/>
              <a:sym typeface="Arial"/>
            </a:endParaRPr>
          </a:p>
          <a:p>
            <a:pPr marL="0" lvl="0" indent="0" algn="ctr" rtl="0">
              <a:spcBef>
                <a:spcPts val="1200"/>
              </a:spcBef>
              <a:spcAft>
                <a:spcPts val="1200"/>
              </a:spcAft>
              <a:buNone/>
            </a:pPr>
            <a:endParaRPr/>
          </a:p>
        </p:txBody>
      </p:sp>
      <p:sp>
        <p:nvSpPr>
          <p:cNvPr id="581" name="Google Shape;581;p42"/>
          <p:cNvSpPr/>
          <p:nvPr/>
        </p:nvSpPr>
        <p:spPr>
          <a:xfrm>
            <a:off x="628800" y="3383775"/>
            <a:ext cx="207300" cy="207000"/>
          </a:xfrm>
          <a:prstGeom prst="ellipse">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2"/>
          <p:cNvSpPr/>
          <p:nvPr/>
        </p:nvSpPr>
        <p:spPr>
          <a:xfrm>
            <a:off x="5275163" y="1834588"/>
            <a:ext cx="207300" cy="207000"/>
          </a:xfrm>
          <a:prstGeom prst="ellipse">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2"/>
          <p:cNvSpPr/>
          <p:nvPr/>
        </p:nvSpPr>
        <p:spPr>
          <a:xfrm>
            <a:off x="3645863" y="3446950"/>
            <a:ext cx="207300" cy="207000"/>
          </a:xfrm>
          <a:prstGeom prst="ellipse">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2"/>
          <p:cNvSpPr/>
          <p:nvPr/>
        </p:nvSpPr>
        <p:spPr>
          <a:xfrm>
            <a:off x="1571325" y="1846550"/>
            <a:ext cx="207300" cy="207000"/>
          </a:xfrm>
          <a:prstGeom prst="ellipse">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2"/>
          <p:cNvSpPr/>
          <p:nvPr/>
        </p:nvSpPr>
        <p:spPr>
          <a:xfrm>
            <a:off x="6503125" y="3446950"/>
            <a:ext cx="207300" cy="207000"/>
          </a:xfrm>
          <a:prstGeom prst="ellipse">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2"/>
          <p:cNvSpPr txBox="1">
            <a:spLocks noGrp="1"/>
          </p:cNvSpPr>
          <p:nvPr>
            <p:ph type="subTitle" idx="4294967295"/>
          </p:nvPr>
        </p:nvSpPr>
        <p:spPr>
          <a:xfrm>
            <a:off x="6941150" y="3284800"/>
            <a:ext cx="1817100" cy="531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1200"/>
              </a:spcAft>
              <a:buNone/>
            </a:pPr>
            <a:r>
              <a:rPr lang="en" sz="2400" b="1"/>
              <a:t>App</a:t>
            </a:r>
            <a:r>
              <a:rPr lang="en"/>
              <a:t> </a:t>
            </a:r>
            <a:r>
              <a:rPr lang="en" sz="2400" b="1"/>
              <a:t>Rating</a:t>
            </a:r>
            <a:endParaRPr/>
          </a:p>
        </p:txBody>
      </p:sp>
      <p:sp>
        <p:nvSpPr>
          <p:cNvPr id="587" name="Google Shape;587;p42"/>
          <p:cNvSpPr txBox="1">
            <a:spLocks noGrp="1"/>
          </p:cNvSpPr>
          <p:nvPr>
            <p:ph type="subTitle" idx="4294967295"/>
          </p:nvPr>
        </p:nvSpPr>
        <p:spPr>
          <a:xfrm>
            <a:off x="6941159" y="3733646"/>
            <a:ext cx="1665900" cy="8148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b="1"/>
              <a:t>What Decide Rating？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43"/>
          <p:cNvSpPr txBox="1">
            <a:spLocks noGrp="1"/>
          </p:cNvSpPr>
          <p:nvPr>
            <p:ph type="title"/>
          </p:nvPr>
        </p:nvSpPr>
        <p:spPr>
          <a:xfrm>
            <a:off x="1294650" y="819200"/>
            <a:ext cx="6554700" cy="78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Glimpse of the dataset</a:t>
            </a:r>
            <a:endParaRPr/>
          </a:p>
        </p:txBody>
      </p:sp>
      <p:sp>
        <p:nvSpPr>
          <p:cNvPr id="593" name="Google Shape;593;p43"/>
          <p:cNvSpPr txBox="1">
            <a:spLocks noGrp="1"/>
          </p:cNvSpPr>
          <p:nvPr>
            <p:ph type="subTitle" idx="1"/>
          </p:nvPr>
        </p:nvSpPr>
        <p:spPr>
          <a:xfrm>
            <a:off x="1516350" y="1599350"/>
            <a:ext cx="6111300" cy="99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From a content rating perspective to give a glimpse of how the apps are distributed and show some basic feature information </a:t>
            </a:r>
            <a:endParaRPr/>
          </a:p>
        </p:txBody>
      </p:sp>
      <p:sp>
        <p:nvSpPr>
          <p:cNvPr id="594" name="Google Shape;594;p43"/>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595" name="Google Shape;595;p43"/>
          <p:cNvSpPr/>
          <p:nvPr/>
        </p:nvSpPr>
        <p:spPr>
          <a:xfrm>
            <a:off x="1375925" y="970563"/>
            <a:ext cx="207300" cy="207000"/>
          </a:xfrm>
          <a:prstGeom prst="ellipse">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txBox="1"/>
          <p:nvPr/>
        </p:nvSpPr>
        <p:spPr>
          <a:xfrm>
            <a:off x="1660575" y="3497275"/>
            <a:ext cx="1174800" cy="8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dk2"/>
                </a:solidFill>
                <a:latin typeface="Catamaran"/>
                <a:ea typeface="Catamaran"/>
                <a:cs typeface="Catamaran"/>
                <a:sym typeface="Catamaran"/>
              </a:rPr>
              <a:t>Mobile App</a:t>
            </a:r>
            <a:endParaRPr sz="2400" b="1">
              <a:solidFill>
                <a:schemeClr val="dk2"/>
              </a:solidFill>
              <a:latin typeface="Catamaran"/>
              <a:ea typeface="Catamaran"/>
              <a:cs typeface="Catamaran"/>
              <a:sym typeface="Catamaran"/>
            </a:endParaRPr>
          </a:p>
        </p:txBody>
      </p:sp>
      <p:grpSp>
        <p:nvGrpSpPr>
          <p:cNvPr id="597" name="Google Shape;597;p43"/>
          <p:cNvGrpSpPr/>
          <p:nvPr/>
        </p:nvGrpSpPr>
        <p:grpSpPr>
          <a:xfrm>
            <a:off x="713225" y="3497275"/>
            <a:ext cx="870000" cy="850500"/>
            <a:chOff x="3125125" y="3126600"/>
            <a:chExt cx="870000" cy="850500"/>
          </a:xfrm>
        </p:grpSpPr>
        <p:sp>
          <p:nvSpPr>
            <p:cNvPr id="598" name="Google Shape;598;p43"/>
            <p:cNvSpPr/>
            <p:nvPr/>
          </p:nvSpPr>
          <p:spPr>
            <a:xfrm>
              <a:off x="3125125" y="3345750"/>
              <a:ext cx="870000" cy="449100"/>
            </a:xfrm>
            <a:prstGeom prst="diamond">
              <a:avLst/>
            </a:prstGeom>
            <a:solidFill>
              <a:schemeClr val="accent4"/>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3313525" y="3126600"/>
              <a:ext cx="493200" cy="850500"/>
            </a:xfrm>
            <a:prstGeom prst="roundRect">
              <a:avLst>
                <a:gd name="adj" fmla="val 16667"/>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 name="Google Shape;600;p43"/>
            <p:cNvCxnSpPr/>
            <p:nvPr/>
          </p:nvCxnSpPr>
          <p:spPr>
            <a:xfrm>
              <a:off x="3314725" y="3237900"/>
              <a:ext cx="490800" cy="0"/>
            </a:xfrm>
            <a:prstGeom prst="straightConnector1">
              <a:avLst/>
            </a:prstGeom>
            <a:noFill/>
            <a:ln w="28575" cap="flat" cmpd="sng">
              <a:solidFill>
                <a:schemeClr val="dk2"/>
              </a:solidFill>
              <a:prstDash val="solid"/>
              <a:round/>
              <a:headEnd type="none" w="med" len="med"/>
              <a:tailEnd type="none" w="med" len="med"/>
            </a:ln>
          </p:spPr>
        </p:cxnSp>
        <p:cxnSp>
          <p:nvCxnSpPr>
            <p:cNvPr id="601" name="Google Shape;601;p43"/>
            <p:cNvCxnSpPr/>
            <p:nvPr/>
          </p:nvCxnSpPr>
          <p:spPr>
            <a:xfrm>
              <a:off x="3314725" y="3888200"/>
              <a:ext cx="490800" cy="0"/>
            </a:xfrm>
            <a:prstGeom prst="straightConnector1">
              <a:avLst/>
            </a:prstGeom>
            <a:noFill/>
            <a:ln w="28575" cap="flat" cmpd="sng">
              <a:solidFill>
                <a:schemeClr val="dk2"/>
              </a:solidFill>
              <a:prstDash val="solid"/>
              <a:round/>
              <a:headEnd type="none" w="med" len="med"/>
              <a:tailEnd type="none" w="med" len="med"/>
            </a:ln>
          </p:spPr>
        </p:cxnSp>
        <p:sp>
          <p:nvSpPr>
            <p:cNvPr id="602" name="Google Shape;602;p43"/>
            <p:cNvSpPr/>
            <p:nvPr/>
          </p:nvSpPr>
          <p:spPr>
            <a:xfrm>
              <a:off x="3446575" y="3456750"/>
              <a:ext cx="227100" cy="2271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3512875" y="3523050"/>
              <a:ext cx="94500" cy="945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3471775" y="3204000"/>
              <a:ext cx="176700" cy="67800"/>
            </a:xfrm>
            <a:prstGeom prst="roundRect">
              <a:avLst>
                <a:gd name="adj" fmla="val 50000"/>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05" name="Google Shape;605;p43"/>
          <p:cNvPicPr preferRelativeResize="0"/>
          <p:nvPr/>
        </p:nvPicPr>
        <p:blipFill>
          <a:blip r:embed="rId3">
            <a:alphaModFix/>
          </a:blip>
          <a:stretch>
            <a:fillRect/>
          </a:stretch>
        </p:blipFill>
        <p:spPr>
          <a:xfrm>
            <a:off x="3398725" y="3479638"/>
            <a:ext cx="4844075" cy="8857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pic>
        <p:nvPicPr>
          <p:cNvPr id="610" name="Google Shape;610;p44"/>
          <p:cNvPicPr preferRelativeResize="0"/>
          <p:nvPr/>
        </p:nvPicPr>
        <p:blipFill>
          <a:blip r:embed="rId3">
            <a:alphaModFix/>
          </a:blip>
          <a:stretch>
            <a:fillRect/>
          </a:stretch>
        </p:blipFill>
        <p:spPr>
          <a:xfrm>
            <a:off x="1440800" y="106188"/>
            <a:ext cx="7272353" cy="5037324"/>
          </a:xfrm>
          <a:prstGeom prst="rect">
            <a:avLst/>
          </a:prstGeom>
          <a:noFill/>
          <a:ln>
            <a:noFill/>
          </a:ln>
        </p:spPr>
      </p:pic>
      <p:sp>
        <p:nvSpPr>
          <p:cNvPr id="611" name="Google Shape;611;p44"/>
          <p:cNvSpPr txBox="1"/>
          <p:nvPr/>
        </p:nvSpPr>
        <p:spPr>
          <a:xfrm>
            <a:off x="0" y="1302213"/>
            <a:ext cx="1554900" cy="162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Catamaran"/>
                <a:ea typeface="Catamaran"/>
                <a:cs typeface="Catamaran"/>
                <a:sym typeface="Catamaran"/>
              </a:rPr>
              <a:t>“Everyone” is the most popular rating, indicating that most of the apps in the market are made for everyone </a:t>
            </a:r>
            <a:endParaRPr>
              <a:solidFill>
                <a:schemeClr val="dk1"/>
              </a:solidFill>
              <a:latin typeface="Catamaran"/>
              <a:ea typeface="Catamaran"/>
              <a:cs typeface="Catamaran"/>
              <a:sym typeface="Catamaran"/>
            </a:endParaRPr>
          </a:p>
        </p:txBody>
      </p:sp>
      <p:sp>
        <p:nvSpPr>
          <p:cNvPr id="612" name="Google Shape;612;p44"/>
          <p:cNvSpPr/>
          <p:nvPr/>
        </p:nvSpPr>
        <p:spPr>
          <a:xfrm>
            <a:off x="1223100" y="2029275"/>
            <a:ext cx="1387000" cy="175775"/>
          </a:xfrm>
          <a:custGeom>
            <a:avLst/>
            <a:gdLst/>
            <a:ahLst/>
            <a:cxnLst/>
            <a:rect l="l" t="t" r="r" b="b"/>
            <a:pathLst>
              <a:path w="55480" h="7031" extrusionOk="0">
                <a:moveTo>
                  <a:pt x="55480" y="0"/>
                </a:moveTo>
                <a:cubicBezTo>
                  <a:pt x="50394" y="1156"/>
                  <a:pt x="34213" y="6550"/>
                  <a:pt x="24966" y="6935"/>
                </a:cubicBezTo>
                <a:cubicBezTo>
                  <a:pt x="15719" y="7320"/>
                  <a:pt x="4161" y="3082"/>
                  <a:pt x="0" y="2311"/>
                </a:cubicBezTo>
              </a:path>
            </a:pathLst>
          </a:custGeom>
          <a:noFill/>
          <a:ln w="9525" cap="flat" cmpd="sng">
            <a:solidFill>
              <a:schemeClr val="dk1"/>
            </a:solidFill>
            <a:prstDash val="solid"/>
            <a:round/>
            <a:headEnd type="none" w="med" len="med"/>
            <a:tailEnd type="none" w="med" len="med"/>
          </a:ln>
        </p:spPr>
      </p:sp>
      <p:sp>
        <p:nvSpPr>
          <p:cNvPr id="613" name="Google Shape;613;p44"/>
          <p:cNvSpPr/>
          <p:nvPr/>
        </p:nvSpPr>
        <p:spPr>
          <a:xfrm>
            <a:off x="1876226" y="2773699"/>
            <a:ext cx="3192264" cy="2025216"/>
          </a:xfrm>
          <a:prstGeom prst="cloud">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latin typeface="Catamaran"/>
                <a:ea typeface="Catamaran"/>
                <a:cs typeface="Catamaran"/>
                <a:sym typeface="Catamaran"/>
              </a:rPr>
              <a:t>The amount is not the key to win over the users. </a:t>
            </a:r>
            <a:endParaRPr sz="2000">
              <a:latin typeface="Catamaran"/>
              <a:ea typeface="Catamaran"/>
              <a:cs typeface="Catamaran"/>
              <a:sym typeface="Catamar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12"/>
                                        </p:tgtEl>
                                        <p:attrNameLst>
                                          <p:attrName>style.visibility</p:attrName>
                                        </p:attrNameLst>
                                      </p:cBhvr>
                                      <p:to>
                                        <p:strVal val="visible"/>
                                      </p:to>
                                    </p:set>
                                    <p:anim calcmode="lin" valueType="num">
                                      <p:cBhvr additive="base">
                                        <p:cTn id="7" dur="1000"/>
                                        <p:tgtEl>
                                          <p:spTgt spid="612"/>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611"/>
                                        </p:tgtEl>
                                        <p:attrNameLst>
                                          <p:attrName>style.visibility</p:attrName>
                                        </p:attrNameLst>
                                      </p:cBhvr>
                                      <p:to>
                                        <p:strVal val="visible"/>
                                      </p:to>
                                    </p:set>
                                    <p:anim calcmode="lin" valueType="num">
                                      <p:cBhvr additive="base">
                                        <p:cTn id="10" dur="1000"/>
                                        <p:tgtEl>
                                          <p:spTgt spid="611"/>
                                        </p:tgtEl>
                                        <p:attrNameLst>
                                          <p:attrName>ppt_x</p:attrName>
                                        </p:attrNameLst>
                                      </p:cBhvr>
                                      <p:tavLst>
                                        <p:tav tm="0">
                                          <p:val>
                                            <p:strVal val="#ppt_x-1"/>
                                          </p:val>
                                        </p:tav>
                                        <p:tav tm="100000">
                                          <p:val>
                                            <p:strVal val="#ppt_x"/>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613"/>
                                        </p:tgtEl>
                                        <p:attrNameLst>
                                          <p:attrName>style.visibility</p:attrName>
                                        </p:attrNameLst>
                                      </p:cBhvr>
                                      <p:to>
                                        <p:strVal val="visible"/>
                                      </p:to>
                                    </p:set>
                                    <p:anim calcmode="lin" valueType="num">
                                      <p:cBhvr additive="base">
                                        <p:cTn id="15" dur="1000"/>
                                        <p:tgtEl>
                                          <p:spTgt spid="6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45"/>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 Installed Count and Category</a:t>
            </a:r>
            <a:endParaRPr/>
          </a:p>
        </p:txBody>
      </p:sp>
      <p:sp>
        <p:nvSpPr>
          <p:cNvPr id="619" name="Google Shape;619;p45"/>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620" name="Google Shape;620;p45"/>
          <p:cNvSpPr txBox="1"/>
          <p:nvPr/>
        </p:nvSpPr>
        <p:spPr>
          <a:xfrm>
            <a:off x="300800" y="1290075"/>
            <a:ext cx="88431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chemeClr val="dk1"/>
                </a:solidFill>
                <a:latin typeface="Catamaran"/>
                <a:ea typeface="Catamaran"/>
                <a:cs typeface="Catamaran"/>
                <a:sym typeface="Catamaran"/>
              </a:rPr>
              <a:t>Which app category has the highest number of installs and what factors contribute to its popularity?</a:t>
            </a:r>
            <a:endParaRPr sz="1800" b="1">
              <a:solidFill>
                <a:schemeClr val="dk1"/>
              </a:solidFill>
              <a:latin typeface="Catamaran"/>
              <a:ea typeface="Catamaran"/>
              <a:cs typeface="Catamaran"/>
              <a:sym typeface="Catamaran"/>
            </a:endParaRPr>
          </a:p>
          <a:p>
            <a:pPr marL="0" lvl="0" indent="0" algn="ctr" rtl="0">
              <a:spcBef>
                <a:spcPts val="0"/>
              </a:spcBef>
              <a:spcAft>
                <a:spcPts val="0"/>
              </a:spcAft>
              <a:buNone/>
            </a:pPr>
            <a:endParaRPr sz="1600" b="1">
              <a:solidFill>
                <a:schemeClr val="dk1"/>
              </a:solidFill>
              <a:latin typeface="Catamaran"/>
              <a:ea typeface="Catamaran"/>
              <a:cs typeface="Catamaran"/>
              <a:sym typeface="Catamaran"/>
            </a:endParaRPr>
          </a:p>
        </p:txBody>
      </p:sp>
      <p:pic>
        <p:nvPicPr>
          <p:cNvPr id="621" name="Google Shape;621;p45"/>
          <p:cNvPicPr preferRelativeResize="0"/>
          <p:nvPr/>
        </p:nvPicPr>
        <p:blipFill>
          <a:blip r:embed="rId3">
            <a:alphaModFix/>
          </a:blip>
          <a:stretch>
            <a:fillRect/>
          </a:stretch>
        </p:blipFill>
        <p:spPr>
          <a:xfrm>
            <a:off x="713226" y="1934175"/>
            <a:ext cx="4009124" cy="2801301"/>
          </a:xfrm>
          <a:prstGeom prst="rect">
            <a:avLst/>
          </a:prstGeom>
          <a:noFill/>
          <a:ln>
            <a:noFill/>
          </a:ln>
        </p:spPr>
      </p:pic>
      <p:sp>
        <p:nvSpPr>
          <p:cNvPr id="622" name="Google Shape;622;p45"/>
          <p:cNvSpPr txBox="1"/>
          <p:nvPr/>
        </p:nvSpPr>
        <p:spPr>
          <a:xfrm>
            <a:off x="5519475" y="2180725"/>
            <a:ext cx="3203400" cy="1508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chemeClr val="dk1"/>
                </a:solidFill>
                <a:latin typeface="Catamaran"/>
                <a:ea typeface="Catamaran"/>
                <a:cs typeface="Catamaran"/>
                <a:sym typeface="Catamaran"/>
              </a:rPr>
              <a:t>Top Installed Category:</a:t>
            </a:r>
            <a:endParaRPr sz="1800" b="1">
              <a:solidFill>
                <a:schemeClr val="dk1"/>
              </a:solidFill>
              <a:latin typeface="Catamaran"/>
              <a:ea typeface="Catamaran"/>
              <a:cs typeface="Catamaran"/>
              <a:sym typeface="Catamaran"/>
            </a:endParaRPr>
          </a:p>
          <a:p>
            <a:pPr marL="457200" lvl="0" indent="-317500" algn="l" rtl="0">
              <a:spcBef>
                <a:spcPts val="0"/>
              </a:spcBef>
              <a:spcAft>
                <a:spcPts val="0"/>
              </a:spcAft>
              <a:buClr>
                <a:schemeClr val="dk1"/>
              </a:buClr>
              <a:buSzPts val="1400"/>
              <a:buFont typeface="Catamaran"/>
              <a:buChar char="-"/>
            </a:pPr>
            <a:r>
              <a:rPr lang="en" sz="1800" b="1">
                <a:solidFill>
                  <a:schemeClr val="dk1"/>
                </a:solidFill>
                <a:latin typeface="Catamaran"/>
                <a:ea typeface="Catamaran"/>
                <a:cs typeface="Catamaran"/>
                <a:sym typeface="Catamaran"/>
              </a:rPr>
              <a:t>Family </a:t>
            </a:r>
            <a:endParaRPr sz="1800" b="1">
              <a:solidFill>
                <a:schemeClr val="dk1"/>
              </a:solidFill>
              <a:latin typeface="Catamaran"/>
              <a:ea typeface="Catamaran"/>
              <a:cs typeface="Catamaran"/>
              <a:sym typeface="Catamaran"/>
            </a:endParaRPr>
          </a:p>
          <a:p>
            <a:pPr marL="457200" lvl="0" indent="-317500" algn="l" rtl="0">
              <a:spcBef>
                <a:spcPts val="0"/>
              </a:spcBef>
              <a:spcAft>
                <a:spcPts val="0"/>
              </a:spcAft>
              <a:buClr>
                <a:schemeClr val="dk1"/>
              </a:buClr>
              <a:buSzPts val="1400"/>
              <a:buFont typeface="Catamaran"/>
              <a:buChar char="-"/>
            </a:pPr>
            <a:r>
              <a:rPr lang="en" sz="1800" b="1">
                <a:solidFill>
                  <a:schemeClr val="dk1"/>
                </a:solidFill>
                <a:latin typeface="Catamaran"/>
                <a:ea typeface="Catamaran"/>
                <a:cs typeface="Catamaran"/>
                <a:sym typeface="Catamaran"/>
              </a:rPr>
              <a:t>Game</a:t>
            </a:r>
            <a:endParaRPr sz="1800" b="1">
              <a:solidFill>
                <a:schemeClr val="dk1"/>
              </a:solidFill>
              <a:latin typeface="Catamaran"/>
              <a:ea typeface="Catamaran"/>
              <a:cs typeface="Catamaran"/>
              <a:sym typeface="Catamaran"/>
            </a:endParaRPr>
          </a:p>
          <a:p>
            <a:pPr marL="457200" lvl="0" indent="-317500" algn="l" rtl="0">
              <a:spcBef>
                <a:spcPts val="0"/>
              </a:spcBef>
              <a:spcAft>
                <a:spcPts val="0"/>
              </a:spcAft>
              <a:buClr>
                <a:schemeClr val="dk1"/>
              </a:buClr>
              <a:buSzPts val="1400"/>
              <a:buFont typeface="Catamaran"/>
              <a:buChar char="-"/>
            </a:pPr>
            <a:r>
              <a:rPr lang="en" sz="1800" b="1">
                <a:solidFill>
                  <a:schemeClr val="dk1"/>
                </a:solidFill>
                <a:latin typeface="Catamaran"/>
                <a:ea typeface="Catamaran"/>
                <a:cs typeface="Catamaran"/>
                <a:sym typeface="Catamaran"/>
              </a:rPr>
              <a:t>Tools</a:t>
            </a:r>
            <a:endParaRPr>
              <a:solidFill>
                <a:schemeClr val="dk1"/>
              </a:solidFill>
              <a:latin typeface="Catamaran"/>
              <a:ea typeface="Catamaran"/>
              <a:cs typeface="Catamaran"/>
              <a:sym typeface="Catamaran"/>
            </a:endParaRPr>
          </a:p>
          <a:p>
            <a:pPr marL="0" lvl="0" indent="0" algn="l" rtl="0">
              <a:spcBef>
                <a:spcPts val="0"/>
              </a:spcBef>
              <a:spcAft>
                <a:spcPts val="0"/>
              </a:spcAft>
              <a:buNone/>
            </a:pPr>
            <a:endParaRPr>
              <a:solidFill>
                <a:schemeClr val="dk1"/>
              </a:solidFill>
              <a:latin typeface="Catamaran"/>
              <a:ea typeface="Catamaran"/>
              <a:cs typeface="Catamaran"/>
              <a:sym typeface="Catamar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46"/>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Category Installed Count and Rating</a:t>
            </a:r>
            <a:endParaRPr/>
          </a:p>
        </p:txBody>
      </p:sp>
      <p:sp>
        <p:nvSpPr>
          <p:cNvPr id="628" name="Google Shape;628;p46"/>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629" name="Google Shape;629;p46"/>
          <p:cNvSpPr txBox="1"/>
          <p:nvPr/>
        </p:nvSpPr>
        <p:spPr>
          <a:xfrm>
            <a:off x="300800" y="1290075"/>
            <a:ext cx="88431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chemeClr val="dk1"/>
                </a:solidFill>
                <a:latin typeface="Catamaran"/>
                <a:ea typeface="Catamaran"/>
                <a:cs typeface="Catamaran"/>
                <a:sym typeface="Catamaran"/>
              </a:rPr>
              <a:t>What is the correlation between high average ratings (5 stars) and the number of installs for each category?</a:t>
            </a:r>
            <a:endParaRPr sz="1800" b="1">
              <a:solidFill>
                <a:schemeClr val="dk1"/>
              </a:solidFill>
              <a:latin typeface="Catamaran"/>
              <a:ea typeface="Catamaran"/>
              <a:cs typeface="Catamaran"/>
              <a:sym typeface="Catamaran"/>
            </a:endParaRPr>
          </a:p>
          <a:p>
            <a:pPr marL="0" lvl="0" indent="0" algn="ctr" rtl="0">
              <a:spcBef>
                <a:spcPts val="0"/>
              </a:spcBef>
              <a:spcAft>
                <a:spcPts val="0"/>
              </a:spcAft>
              <a:buNone/>
            </a:pPr>
            <a:endParaRPr sz="1600" b="1">
              <a:solidFill>
                <a:schemeClr val="dk1"/>
              </a:solidFill>
              <a:latin typeface="Catamaran"/>
              <a:ea typeface="Catamaran"/>
              <a:cs typeface="Catamaran"/>
              <a:sym typeface="Catamaran"/>
            </a:endParaRPr>
          </a:p>
        </p:txBody>
      </p:sp>
      <p:pic>
        <p:nvPicPr>
          <p:cNvPr id="630" name="Google Shape;630;p46"/>
          <p:cNvPicPr preferRelativeResize="0"/>
          <p:nvPr/>
        </p:nvPicPr>
        <p:blipFill>
          <a:blip r:embed="rId3">
            <a:alphaModFix/>
          </a:blip>
          <a:stretch>
            <a:fillRect/>
          </a:stretch>
        </p:blipFill>
        <p:spPr>
          <a:xfrm>
            <a:off x="4329275" y="2038375"/>
            <a:ext cx="3913524" cy="2563424"/>
          </a:xfrm>
          <a:prstGeom prst="rect">
            <a:avLst/>
          </a:prstGeom>
          <a:noFill/>
          <a:ln>
            <a:noFill/>
          </a:ln>
        </p:spPr>
      </p:pic>
      <p:pic>
        <p:nvPicPr>
          <p:cNvPr id="631" name="Google Shape;631;p46"/>
          <p:cNvPicPr preferRelativeResize="0"/>
          <p:nvPr/>
        </p:nvPicPr>
        <p:blipFill>
          <a:blip r:embed="rId4">
            <a:alphaModFix/>
          </a:blip>
          <a:stretch>
            <a:fillRect/>
          </a:stretch>
        </p:blipFill>
        <p:spPr>
          <a:xfrm>
            <a:off x="562825" y="2126875"/>
            <a:ext cx="3242100" cy="23864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47"/>
          <p:cNvSpPr txBox="1">
            <a:spLocks noGrp="1"/>
          </p:cNvSpPr>
          <p:nvPr>
            <p:ph type="title"/>
          </p:nvPr>
        </p:nvSpPr>
        <p:spPr>
          <a:xfrm>
            <a:off x="713225" y="539500"/>
            <a:ext cx="77175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Outlier Category</a:t>
            </a:r>
            <a:endParaRPr/>
          </a:p>
        </p:txBody>
      </p:sp>
      <p:sp>
        <p:nvSpPr>
          <p:cNvPr id="637" name="Google Shape;637;p47"/>
          <p:cNvSpPr txBox="1"/>
          <p:nvPr/>
        </p:nvSpPr>
        <p:spPr>
          <a:xfrm>
            <a:off x="8242788" y="120050"/>
            <a:ext cx="638100" cy="22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2"/>
                </a:solidFill>
                <a:latin typeface="Catamaran"/>
                <a:ea typeface="Catamaran"/>
                <a:cs typeface="Catamaran"/>
                <a:sym typeface="Catamaran"/>
              </a:rPr>
              <a:t>95%</a:t>
            </a:r>
            <a:endParaRPr b="1">
              <a:solidFill>
                <a:schemeClr val="dk2"/>
              </a:solidFill>
              <a:latin typeface="Catamaran"/>
              <a:ea typeface="Catamaran"/>
              <a:cs typeface="Catamaran"/>
              <a:sym typeface="Catamaran"/>
            </a:endParaRPr>
          </a:p>
        </p:txBody>
      </p:sp>
      <p:sp>
        <p:nvSpPr>
          <p:cNvPr id="638" name="Google Shape;638;p47"/>
          <p:cNvSpPr txBox="1"/>
          <p:nvPr/>
        </p:nvSpPr>
        <p:spPr>
          <a:xfrm>
            <a:off x="300800" y="1290075"/>
            <a:ext cx="88431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chemeClr val="dk1"/>
                </a:solidFill>
                <a:latin typeface="Catamaran"/>
                <a:ea typeface="Catamaran"/>
                <a:cs typeface="Catamaran"/>
                <a:sym typeface="Catamaran"/>
              </a:rPr>
              <a:t>Are there any outlier categories with exceptionally high or low average ratings despite their install counts?</a:t>
            </a:r>
            <a:endParaRPr sz="1600" b="1">
              <a:solidFill>
                <a:schemeClr val="dk1"/>
              </a:solidFill>
              <a:latin typeface="Catamaran"/>
              <a:ea typeface="Catamaran"/>
              <a:cs typeface="Catamaran"/>
              <a:sym typeface="Catamaran"/>
            </a:endParaRPr>
          </a:p>
        </p:txBody>
      </p:sp>
      <p:pic>
        <p:nvPicPr>
          <p:cNvPr id="639" name="Google Shape;639;p47"/>
          <p:cNvPicPr preferRelativeResize="0"/>
          <p:nvPr/>
        </p:nvPicPr>
        <p:blipFill>
          <a:blip r:embed="rId3">
            <a:alphaModFix/>
          </a:blip>
          <a:stretch>
            <a:fillRect/>
          </a:stretch>
        </p:blipFill>
        <p:spPr>
          <a:xfrm>
            <a:off x="1131550" y="1967175"/>
            <a:ext cx="3068599" cy="3079001"/>
          </a:xfrm>
          <a:prstGeom prst="rect">
            <a:avLst/>
          </a:prstGeom>
          <a:noFill/>
          <a:ln>
            <a:noFill/>
          </a:ln>
        </p:spPr>
      </p:pic>
      <p:sp>
        <p:nvSpPr>
          <p:cNvPr id="640" name="Google Shape;640;p47"/>
          <p:cNvSpPr txBox="1"/>
          <p:nvPr/>
        </p:nvSpPr>
        <p:spPr>
          <a:xfrm>
            <a:off x="4623550" y="2526875"/>
            <a:ext cx="4001400" cy="16734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Font typeface="Catamaran"/>
              <a:buChar char="-"/>
            </a:pPr>
            <a:r>
              <a:rPr lang="en" sz="1600" b="1">
                <a:solidFill>
                  <a:schemeClr val="dk1"/>
                </a:solidFill>
                <a:latin typeface="Catamaran"/>
                <a:ea typeface="Catamaran"/>
                <a:cs typeface="Catamaran"/>
                <a:sym typeface="Catamaran"/>
              </a:rPr>
              <a:t>High ratings typically correlate with more installs.</a:t>
            </a:r>
            <a:endParaRPr sz="1600" b="1">
              <a:solidFill>
                <a:schemeClr val="dk1"/>
              </a:solidFill>
              <a:latin typeface="Catamaran"/>
              <a:ea typeface="Catamaran"/>
              <a:cs typeface="Catamaran"/>
              <a:sym typeface="Catamaran"/>
            </a:endParaRPr>
          </a:p>
          <a:p>
            <a:pPr marL="457200" lvl="0" indent="-330200" algn="l" rtl="0">
              <a:spcBef>
                <a:spcPts val="0"/>
              </a:spcBef>
              <a:spcAft>
                <a:spcPts val="0"/>
              </a:spcAft>
              <a:buClr>
                <a:schemeClr val="dk1"/>
              </a:buClr>
              <a:buSzPts val="1600"/>
              <a:buFont typeface="Catamaran"/>
              <a:buChar char="-"/>
            </a:pPr>
            <a:r>
              <a:rPr lang="en" sz="1600" b="1">
                <a:solidFill>
                  <a:schemeClr val="dk1"/>
                </a:solidFill>
                <a:latin typeface="Catamaran"/>
                <a:ea typeface="Catamaran"/>
                <a:cs typeface="Catamaran"/>
                <a:sym typeface="Catamaran"/>
              </a:rPr>
              <a:t>Other factors such as app necessity, specific user needs, and utility also influence popularity.</a:t>
            </a:r>
            <a:endParaRPr sz="1600" b="1">
              <a:solidFill>
                <a:schemeClr val="dk1"/>
              </a:solidFill>
              <a:latin typeface="Catamaran"/>
              <a:ea typeface="Catamaran"/>
              <a:cs typeface="Catamaran"/>
              <a:sym typeface="Catamaran"/>
            </a:endParaRPr>
          </a:p>
        </p:txBody>
      </p:sp>
    </p:spTree>
  </p:cSld>
  <p:clrMapOvr>
    <a:masterClrMapping/>
  </p:clrMapOvr>
</p:sld>
</file>

<file path=ppt/theme/theme1.xml><?xml version="1.0" encoding="utf-8"?>
<a:theme xmlns:a="http://schemas.openxmlformats.org/drawingml/2006/main" name="Mobile App Pitch Deck by Slidesgo">
  <a:themeElements>
    <a:clrScheme name="Simple Light">
      <a:dk1>
        <a:srgbClr val="2D3239"/>
      </a:dk1>
      <a:lt1>
        <a:srgbClr val="FDFDFD"/>
      </a:lt1>
      <a:dk2>
        <a:srgbClr val="49505A"/>
      </a:dk2>
      <a:lt2>
        <a:srgbClr val="E2C4FF"/>
      </a:lt2>
      <a:accent1>
        <a:srgbClr val="CF9BFF"/>
      </a:accent1>
      <a:accent2>
        <a:srgbClr val="B2F0FB"/>
      </a:accent2>
      <a:accent3>
        <a:srgbClr val="51DDF6"/>
      </a:accent3>
      <a:accent4>
        <a:srgbClr val="FFF69B"/>
      </a:accent4>
      <a:accent5>
        <a:srgbClr val="FFEE33"/>
      </a:accent5>
      <a:accent6>
        <a:srgbClr val="FFFFFF"/>
      </a:accent6>
      <a:hlink>
        <a:srgbClr val="2D323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1893</Words>
  <Application>Microsoft Macintosh PowerPoint</Application>
  <PresentationFormat>On-screen Show (16:9)</PresentationFormat>
  <Paragraphs>133</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Catamaran</vt:lpstr>
      <vt:lpstr>Anaheim</vt:lpstr>
      <vt:lpstr>Arial</vt:lpstr>
      <vt:lpstr>Montserrat</vt:lpstr>
      <vt:lpstr>Mobile App Pitch Deck by Slidesgo</vt:lpstr>
      <vt:lpstr>Google Play Store Insights via Tableau</vt:lpstr>
      <vt:lpstr>Rationale: Explore Android App Market  </vt:lpstr>
      <vt:lpstr>Dataset Description</vt:lpstr>
      <vt:lpstr>Research Question Contents</vt:lpstr>
      <vt:lpstr>Glimpse of the dataset</vt:lpstr>
      <vt:lpstr>PowerPoint Presentation</vt:lpstr>
      <vt:lpstr>App Installed Count and Category</vt:lpstr>
      <vt:lpstr>Category Installed Count and Rating</vt:lpstr>
      <vt:lpstr>Outlier Category</vt:lpstr>
      <vt:lpstr>Are you interested in Pricing?</vt:lpstr>
      <vt:lpstr>Landscape of Pricing</vt:lpstr>
      <vt:lpstr>How App Prices Have Evolved?</vt:lpstr>
      <vt:lpstr>What’s the landscape of app sizes?</vt:lpstr>
      <vt:lpstr>What’s the landscape of app sizes?</vt:lpstr>
      <vt:lpstr>What’s the landscape of app sizes?</vt:lpstr>
      <vt:lpstr>Landscape of Reviews - by Category</vt:lpstr>
      <vt:lpstr>Reviews Sentiment - by APP</vt:lpstr>
      <vt:lpstr>Landscape of Reviews</vt:lpstr>
      <vt:lpstr>What Decides Rating？</vt:lpstr>
      <vt:lpstr>Summary of Findings</vt:lpstr>
      <vt:lpstr>Thank you for listening!</vt:lpstr>
      <vt:lpstr>Reference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Play Store Insights via Tableau</dc:title>
  <cp:lastModifiedBy>e19883</cp:lastModifiedBy>
  <cp:revision>1</cp:revision>
  <dcterms:modified xsi:type="dcterms:W3CDTF">2024-08-02T02:25:30Z</dcterms:modified>
</cp:coreProperties>
</file>